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68" r:id="rId8"/>
    <p:sldId id="270" r:id="rId9"/>
    <p:sldId id="271" r:id="rId10"/>
    <p:sldId id="273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66" y="10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62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773" b="33429"/>
          <a:stretch/>
        </p:blipFill>
        <p:spPr>
          <a:xfrm>
            <a:off x="4182096" y="3429000"/>
            <a:ext cx="3827808" cy="62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9F2770AE-C5AE-B00E-8802-E5BA85685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23" b="59212"/>
          <a:stretch/>
        </p:blipFill>
        <p:spPr>
          <a:xfrm>
            <a:off x="4542136" y="2132856"/>
            <a:ext cx="3107728" cy="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96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A8C6B33C-36A0-CD2C-0627-7B63D6D136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16504"/>
            <a:ext cx="11520000" cy="2178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80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9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5F87C26E-438C-94CF-26F6-E5F48F081C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8319" y="4309685"/>
            <a:ext cx="11520000" cy="1534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38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AD0D1AE6-4505-65E5-2BAC-A028BD0EF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57232"/>
            <a:ext cx="11520000" cy="3300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63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>
            <a:extLst>
              <a:ext uri="{FF2B5EF4-FFF2-40B4-BE49-F238E27FC236}">
                <a16:creationId xmlns:a16="http://schemas.microsoft.com/office/drawing/2014/main" id="{B0E456BE-E88D-FD65-51F1-B9DF6E162D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786237"/>
            <a:ext cx="11520000" cy="3366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7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96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>
            <a:extLst>
              <a:ext uri="{FF2B5EF4-FFF2-40B4-BE49-F238E27FC236}">
                <a16:creationId xmlns:a16="http://schemas.microsoft.com/office/drawing/2014/main" id="{8C8B1F46-9C80-4340-B748-ABD14E0BD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897"/>
          <a:stretch/>
        </p:blipFill>
        <p:spPr>
          <a:xfrm>
            <a:off x="4074084" y="2816046"/>
            <a:ext cx="4043832" cy="2455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2023-01-11T00:26:21Z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