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234" y="306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272" b="43883"/>
          <a:stretch/>
        </p:blipFill>
        <p:spPr>
          <a:xfrm>
            <a:off x="4038080" y="3541965"/>
            <a:ext cx="4115840" cy="548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D9EAFC51-619A-2751-F93D-F5AC244571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023" b="59212"/>
          <a:stretch/>
        </p:blipFill>
        <p:spPr>
          <a:xfrm>
            <a:off x="4542136" y="2132856"/>
            <a:ext cx="3107728" cy="908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43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91544" y="1484784"/>
            <a:ext cx="792088" cy="683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28048" y="1484784"/>
            <a:ext cx="792088" cy="683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64352" y="1484784"/>
            <a:ext cx="936104" cy="683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91544" y="2275515"/>
            <a:ext cx="648071" cy="683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04990" y="2285042"/>
            <a:ext cx="563017" cy="683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40416" y="2168083"/>
            <a:ext cx="432048" cy="790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467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96661" y="2191880"/>
            <a:ext cx="609322" cy="544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91603" y="2210995"/>
            <a:ext cx="647404" cy="535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43471" y="2220553"/>
            <a:ext cx="523636" cy="535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14115" y="2182322"/>
            <a:ext cx="552198" cy="592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994016" y="2191880"/>
            <a:ext cx="647404" cy="563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965123" y="2210995"/>
            <a:ext cx="542677" cy="506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11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34876" y="2552280"/>
            <a:ext cx="399867" cy="334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62512" y="2552280"/>
            <a:ext cx="409388" cy="334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61454" y="2542737"/>
            <a:ext cx="418909" cy="353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55867" y="2542737"/>
            <a:ext cx="399867" cy="343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34876" y="3268015"/>
            <a:ext cx="399867" cy="334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72033" y="3258472"/>
            <a:ext cx="409388" cy="343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99669" y="3268015"/>
            <a:ext cx="418909" cy="334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146347" y="3258472"/>
            <a:ext cx="409388" cy="343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528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53983" y="1617316"/>
            <a:ext cx="399867" cy="353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81950" y="1617316"/>
            <a:ext cx="399867" cy="343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23966" y="1617316"/>
            <a:ext cx="390347" cy="334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18842" y="1626862"/>
            <a:ext cx="409388" cy="334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79900" y="1617316"/>
            <a:ext cx="390347" cy="343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574776" y="1617316"/>
            <a:ext cx="390347" cy="343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63504" y="2342806"/>
            <a:ext cx="361785" cy="334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910644" y="2333260"/>
            <a:ext cx="399867" cy="343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823966" y="2352351"/>
            <a:ext cx="409388" cy="324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928363" y="2323715"/>
            <a:ext cx="390347" cy="353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841685" y="2333260"/>
            <a:ext cx="399867" cy="343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936561" y="2323714"/>
            <a:ext cx="399867" cy="343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195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10380" y="3724486"/>
            <a:ext cx="257057" cy="257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C15323BD-A42B-667C-5B51-316AD913FDB9}"/>
              </a:ext>
            </a:extLst>
          </p:cNvPr>
          <p:cNvSpPr/>
          <p:nvPr/>
        </p:nvSpPr>
        <p:spPr bwMode="white">
          <a:xfrm>
            <a:off x="3215680" y="1916833"/>
            <a:ext cx="494700" cy="144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0A9700D4-047B-C832-AAA5-EA5A50FD6D4E}"/>
              </a:ext>
            </a:extLst>
          </p:cNvPr>
          <p:cNvSpPr/>
          <p:nvPr/>
        </p:nvSpPr>
        <p:spPr bwMode="white">
          <a:xfrm>
            <a:off x="6888088" y="1916833"/>
            <a:ext cx="864096" cy="144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62BA5650-C2E2-0514-CF8E-EE9DEDE3715B}"/>
              </a:ext>
            </a:extLst>
          </p:cNvPr>
          <p:cNvSpPr/>
          <p:nvPr/>
        </p:nvSpPr>
        <p:spPr bwMode="white">
          <a:xfrm>
            <a:off x="1415480" y="2636912"/>
            <a:ext cx="864096" cy="144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2E69AD24-259F-89DD-D6AC-C1012EC09C0C}"/>
              </a:ext>
            </a:extLst>
          </p:cNvPr>
          <p:cNvSpPr/>
          <p:nvPr/>
        </p:nvSpPr>
        <p:spPr bwMode="white">
          <a:xfrm>
            <a:off x="3463030" y="2636912"/>
            <a:ext cx="504407" cy="144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42992966-B644-7B16-8A16-AD4BEA6BB0CE}"/>
              </a:ext>
            </a:extLst>
          </p:cNvPr>
          <p:cNvSpPr/>
          <p:nvPr/>
        </p:nvSpPr>
        <p:spPr bwMode="white">
          <a:xfrm>
            <a:off x="4223792" y="2636912"/>
            <a:ext cx="504407" cy="144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2AAF72B3-666D-D142-F56B-2C230FA2D368}"/>
              </a:ext>
            </a:extLst>
          </p:cNvPr>
          <p:cNvSpPr/>
          <p:nvPr/>
        </p:nvSpPr>
        <p:spPr bwMode="white">
          <a:xfrm>
            <a:off x="6817483" y="2636912"/>
            <a:ext cx="504407" cy="144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2">
            <a:extLst>
              <a:ext uri="{FF2B5EF4-FFF2-40B4-BE49-F238E27FC236}">
                <a16:creationId xmlns:a16="http://schemas.microsoft.com/office/drawing/2014/main" id="{9F245CFD-5AE9-8048-B10B-ABE7FD780813}"/>
              </a:ext>
            </a:extLst>
          </p:cNvPr>
          <p:cNvSpPr/>
          <p:nvPr/>
        </p:nvSpPr>
        <p:spPr bwMode="white">
          <a:xfrm>
            <a:off x="9840416" y="2636912"/>
            <a:ext cx="936104" cy="144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2">
            <a:extLst>
              <a:ext uri="{FF2B5EF4-FFF2-40B4-BE49-F238E27FC236}">
                <a16:creationId xmlns:a16="http://schemas.microsoft.com/office/drawing/2014/main" id="{092FDEF2-627C-0825-BAFA-E8A0B79A1DB4}"/>
              </a:ext>
            </a:extLst>
          </p:cNvPr>
          <p:cNvSpPr/>
          <p:nvPr/>
        </p:nvSpPr>
        <p:spPr bwMode="white">
          <a:xfrm>
            <a:off x="6562555" y="3353817"/>
            <a:ext cx="504407" cy="144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2">
            <a:extLst>
              <a:ext uri="{FF2B5EF4-FFF2-40B4-BE49-F238E27FC236}">
                <a16:creationId xmlns:a16="http://schemas.microsoft.com/office/drawing/2014/main" id="{104FE4E9-A71A-43D1-6339-E76A1C76EE09}"/>
              </a:ext>
            </a:extLst>
          </p:cNvPr>
          <p:cNvSpPr/>
          <p:nvPr/>
        </p:nvSpPr>
        <p:spPr bwMode="white">
          <a:xfrm>
            <a:off x="8688288" y="3308350"/>
            <a:ext cx="504407" cy="144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img_16777215" descr="6.png">
            <a:extLst>
              <a:ext uri="{FF2B5EF4-FFF2-40B4-BE49-F238E27FC236}">
                <a16:creationId xmlns:a16="http://schemas.microsoft.com/office/drawing/2014/main" id="{C513AAE7-33A2-231F-E1AB-5DD32EA261D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6511" y="4239542"/>
            <a:ext cx="11520000" cy="20217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2">
            <a:extLst>
              <a:ext uri="{FF2B5EF4-FFF2-40B4-BE49-F238E27FC236}">
                <a16:creationId xmlns:a16="http://schemas.microsoft.com/office/drawing/2014/main" id="{D98C3B8D-CC01-A746-AD1A-80CF1501D2D7}"/>
              </a:ext>
            </a:extLst>
          </p:cNvPr>
          <p:cNvSpPr/>
          <p:nvPr/>
        </p:nvSpPr>
        <p:spPr bwMode="white">
          <a:xfrm>
            <a:off x="2086180" y="5107380"/>
            <a:ext cx="761652" cy="352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3">
            <a:extLst>
              <a:ext uri="{FF2B5EF4-FFF2-40B4-BE49-F238E27FC236}">
                <a16:creationId xmlns:a16="http://schemas.microsoft.com/office/drawing/2014/main" id="{D528603F-4F33-179C-AF4A-23C959AB616F}"/>
              </a:ext>
            </a:extLst>
          </p:cNvPr>
          <p:cNvSpPr/>
          <p:nvPr/>
        </p:nvSpPr>
        <p:spPr bwMode="white">
          <a:xfrm>
            <a:off x="5742114" y="5126453"/>
            <a:ext cx="752132" cy="324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4">
            <a:extLst>
              <a:ext uri="{FF2B5EF4-FFF2-40B4-BE49-F238E27FC236}">
                <a16:creationId xmlns:a16="http://schemas.microsoft.com/office/drawing/2014/main" id="{0D1BDB98-122F-B8FE-9C68-9EBC2B3D8431}"/>
              </a:ext>
            </a:extLst>
          </p:cNvPr>
          <p:cNvSpPr/>
          <p:nvPr/>
        </p:nvSpPr>
        <p:spPr bwMode="white">
          <a:xfrm>
            <a:off x="9379006" y="5116916"/>
            <a:ext cx="761652" cy="343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2123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2022-11-09T06:57:00Z</dcterms:created>
  <dcterms:modified xsi:type="dcterms:W3CDTF">2023-01-11T00:28:59Z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