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8" r:id="rId5"/>
    <p:sldId id="277" r:id="rId6"/>
    <p:sldId id="276" r:id="rId7"/>
    <p:sldId id="274" r:id="rId8"/>
    <p:sldId id="272" r:id="rId9"/>
    <p:sldId id="271" r:id="rId10"/>
    <p:sldId id="269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7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4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tags" Target="../tags/tag3.xml"/><Relationship Id="rId2" Type="http://schemas.openxmlformats.org/officeDocument/2006/relationships/image" Target="../media/image22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7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/>
        </p:nvSpPr>
        <p:spPr bwMode="white">
          <a:xfrm>
            <a:off x="3739834" y="1590333"/>
            <a:ext cx="247537" cy="286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367867" y="1590333"/>
            <a:ext cx="247537" cy="286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986380" y="1590333"/>
            <a:ext cx="266578" cy="286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623933" y="1590333"/>
            <a:ext cx="247537" cy="286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739834" y="2811130"/>
            <a:ext cx="247537" cy="286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367867" y="2811130"/>
            <a:ext cx="247537" cy="286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995900" y="2811130"/>
            <a:ext cx="247537" cy="286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623933" y="2811130"/>
            <a:ext cx="247537" cy="286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45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16462" y="4448246"/>
            <a:ext cx="1599471" cy="295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81917" y="4448246"/>
            <a:ext cx="971107" cy="295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233256" y="4448246"/>
            <a:ext cx="1285289" cy="295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33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661685" y="1285416"/>
            <a:ext cx="790213" cy="667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347200" y="2051050"/>
            <a:ext cx="709295" cy="942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81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07185" y="3553460"/>
            <a:ext cx="247650" cy="403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87966" y="3678498"/>
            <a:ext cx="276099" cy="219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806809" y="3640354"/>
            <a:ext cx="285619" cy="286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16000" y="3630818"/>
            <a:ext cx="266578" cy="305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14743" y="3859680"/>
            <a:ext cx="266578" cy="305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14545" y="3993183"/>
            <a:ext cx="276099" cy="57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33388" y="3859680"/>
            <a:ext cx="266578" cy="305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833057" y="3859680"/>
            <a:ext cx="266578" cy="305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3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26446" y="2228800"/>
            <a:ext cx="257057" cy="295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016595" y="2219265"/>
            <a:ext cx="266578" cy="305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85770" y="2200275"/>
            <a:ext cx="411480" cy="372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62743" y="2629257"/>
            <a:ext cx="257057" cy="295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53024" y="2667395"/>
            <a:ext cx="276098" cy="228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681388" y="2619722"/>
            <a:ext cx="247537" cy="305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262148" y="2667395"/>
            <a:ext cx="276098" cy="228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890512" y="2619722"/>
            <a:ext cx="266579" cy="305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794975" y="2619722"/>
            <a:ext cx="447471" cy="305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16925" y="3020179"/>
            <a:ext cx="266578" cy="305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026115" y="3029714"/>
            <a:ext cx="257057" cy="295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006743" y="3020179"/>
            <a:ext cx="266578" cy="305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435173" y="3010644"/>
            <a:ext cx="2237355" cy="371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3435350" y="1955165"/>
            <a:ext cx="2380615" cy="712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88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16925" y="2266758"/>
            <a:ext cx="257057" cy="305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607206" y="2400231"/>
            <a:ext cx="276099" cy="57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64132" y="2276292"/>
            <a:ext cx="180892" cy="295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25851" y="2400231"/>
            <a:ext cx="276099" cy="57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444694" y="2266758"/>
            <a:ext cx="266578" cy="305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453884" y="2276292"/>
            <a:ext cx="257057" cy="295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443702" y="2295360"/>
            <a:ext cx="285619" cy="295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043504" y="2343028"/>
            <a:ext cx="276099" cy="219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700429" y="2295360"/>
            <a:ext cx="180892" cy="295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262148" y="2428833"/>
            <a:ext cx="276098" cy="47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890512" y="2295360"/>
            <a:ext cx="247537" cy="295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880661" y="2295360"/>
            <a:ext cx="266579" cy="305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09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081917" y="2230275"/>
            <a:ext cx="285619" cy="286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681719" y="2268444"/>
            <a:ext cx="276099" cy="229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10082" y="2220733"/>
            <a:ext cx="266578" cy="305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90842" y="2268444"/>
            <a:ext cx="285619" cy="219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28727" y="2220733"/>
            <a:ext cx="257057" cy="295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18876" y="2220733"/>
            <a:ext cx="266579" cy="305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014085" y="3016250"/>
            <a:ext cx="344805" cy="306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681719" y="3165412"/>
            <a:ext cx="276099" cy="57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310082" y="3031821"/>
            <a:ext cx="266578" cy="305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900363" y="3165412"/>
            <a:ext cx="276098" cy="57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528727" y="3031821"/>
            <a:ext cx="257057" cy="295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518876" y="3031821"/>
            <a:ext cx="266579" cy="305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32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97421" y="3254801"/>
            <a:ext cx="247537" cy="276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91834" y="3245278"/>
            <a:ext cx="238016" cy="285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24198" y="3245278"/>
            <a:ext cx="266578" cy="285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18611" y="3254801"/>
            <a:ext cx="247537" cy="276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2" r="35492"/>
          <a:stretch>
            <a:fillRect/>
          </a:stretch>
        </p:blipFill>
        <p:spPr>
          <a:xfrm>
            <a:off x="3268345" y="2482215"/>
            <a:ext cx="5886450" cy="1268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1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47875" y="3248025"/>
            <a:ext cx="815975" cy="800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4669155" y="3248025"/>
            <a:ext cx="815975" cy="800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90435" y="3263265"/>
            <a:ext cx="815975" cy="800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18700" y="3248025"/>
            <a:ext cx="815975" cy="800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62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59140" y="1684039"/>
            <a:ext cx="228495" cy="276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911206" y="1684039"/>
            <a:ext cx="247537" cy="276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72793" y="1693564"/>
            <a:ext cx="257057" cy="266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95966" y="1684039"/>
            <a:ext cx="247537" cy="276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48033" y="1693564"/>
            <a:ext cx="238016" cy="266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61685" y="1684039"/>
            <a:ext cx="247537" cy="276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405950" y="2398448"/>
            <a:ext cx="257057" cy="285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928264" y="2398448"/>
            <a:ext cx="247537" cy="285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940560" y="2860040"/>
            <a:ext cx="285750" cy="414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940429" y="3579605"/>
            <a:ext cx="247537" cy="285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223735" y="3579605"/>
            <a:ext cx="257057" cy="285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595702" y="4170184"/>
            <a:ext cx="266579" cy="276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988033" y="4751237"/>
            <a:ext cx="247537" cy="285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625586" y="5341815"/>
            <a:ext cx="266578" cy="276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68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911206" y="1760529"/>
            <a:ext cx="247537" cy="276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777256" y="2637051"/>
            <a:ext cx="247537" cy="285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347504" y="2637051"/>
            <a:ext cx="247537" cy="285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87107" y="3742231"/>
            <a:ext cx="247537" cy="285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428445"/>
            <a:ext cx="11520000" cy="2058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4358677" y="5857778"/>
            <a:ext cx="266578" cy="285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20000" y="5857778"/>
            <a:ext cx="238016" cy="285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62280" y="5857778"/>
            <a:ext cx="238015" cy="285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604561" y="5857778"/>
            <a:ext cx="247537" cy="285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17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01421" y="1132017"/>
            <a:ext cx="418909" cy="343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97705" y="1628775"/>
            <a:ext cx="622300" cy="548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20595" y="2351995"/>
            <a:ext cx="418909" cy="352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11140" y="2990577"/>
            <a:ext cx="818776" cy="352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949619" y="3600566"/>
            <a:ext cx="790214" cy="371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205560"/>
            <a:ext cx="11520000" cy="1768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8957157" y="4387199"/>
            <a:ext cx="247537" cy="277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082247" y="5008597"/>
            <a:ext cx="247537" cy="277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  <p:bldP spid="7" grpId="0" animBg="1"/>
      <p:bldP spid="8" grpId="0" animBg="1"/>
      <p:bldP spid="9" grpId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8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72595" y="1466683"/>
            <a:ext cx="428429" cy="372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530380" y="3203031"/>
            <a:ext cx="428429" cy="372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21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82115" y="512532"/>
            <a:ext cx="428429" cy="381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16859" y="1761392"/>
            <a:ext cx="428429" cy="371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19100"/>
            <a:ext cx="11520000" cy="2497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157090" y="3452532"/>
            <a:ext cx="437950" cy="371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9815"/>
            <a:ext cx="11520000" cy="38136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40231" y="2094785"/>
            <a:ext cx="257057" cy="276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63206" y="2094785"/>
            <a:ext cx="257057" cy="276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86181" y="2094785"/>
            <a:ext cx="247537" cy="276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89917" y="2094785"/>
            <a:ext cx="257057" cy="276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540231" y="2781246"/>
            <a:ext cx="257057" cy="286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63206" y="2781246"/>
            <a:ext cx="247537" cy="276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86181" y="2781246"/>
            <a:ext cx="247537" cy="286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689917" y="2781246"/>
            <a:ext cx="247537" cy="276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549752" y="3477240"/>
            <a:ext cx="238016" cy="276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072727" y="3477240"/>
            <a:ext cx="247537" cy="276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586181" y="3477240"/>
            <a:ext cx="238016" cy="276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718479" y="3477240"/>
            <a:ext cx="171371" cy="276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45" y="3966165"/>
            <a:ext cx="11520000" cy="2681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/>
        </p:nvSpPr>
        <p:spPr bwMode="white">
          <a:xfrm>
            <a:off x="2462430" y="5216220"/>
            <a:ext cx="276099" cy="219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204380" y="5216220"/>
            <a:ext cx="276099" cy="219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136413" y="5216220"/>
            <a:ext cx="285619" cy="219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2462430" y="6122749"/>
            <a:ext cx="276099" cy="219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5232942" y="6122749"/>
            <a:ext cx="276099" cy="219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9135745" y="6122670"/>
            <a:ext cx="285750" cy="220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MjVmNjkzMWM1NDNjZjE3YzgyYzI1NzUxMWE2OWRiNm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2024-08-11T13:00:20Z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2052-12.1.0.17147</vt:lpwstr>
  </property>
</Properties>
</file>