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77" r:id="rId5"/>
    <p:sldId id="276" r:id="rId6"/>
    <p:sldId id="275" r:id="rId7"/>
    <p:sldId id="274" r:id="rId8"/>
    <p:sldId id="273" r:id="rId9"/>
    <p:sldId id="272" r:id="rId10"/>
    <p:sldId id="271" r:id="rId11"/>
    <p:sldId id="270" r:id="rId12"/>
    <p:sldId id="269" r:id="rId13"/>
    <p:sldId id="268" r:id="rId14"/>
    <p:sldId id="267" r:id="rId15"/>
    <p:sldId id="266" r:id="rId16"/>
    <p:sldId id="265" r:id="rId17"/>
    <p:sldId id="264" r:id="rId18"/>
    <p:sldId id="263" r:id="rId19"/>
    <p:sldId id="262" r:id="rId20"/>
    <p:sldId id="261" r:id="rId21"/>
    <p:sldId id="260" r:id="rId22"/>
    <p:sldId id="257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84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4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3.png"/><Relationship Id="rId3" Type="http://schemas.openxmlformats.org/officeDocument/2006/relationships/tags" Target="../tags/tag3.xml"/><Relationship Id="rId2" Type="http://schemas.openxmlformats.org/officeDocument/2006/relationships/image" Target="../media/image2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15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11425" y="3327400"/>
            <a:ext cx="1132840" cy="655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329555" y="3327400"/>
            <a:ext cx="1132840" cy="655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195310" y="3327400"/>
            <a:ext cx="1132840" cy="655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534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749685" y="2455758"/>
            <a:ext cx="418909" cy="285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634446" y="2465285"/>
            <a:ext cx="238016" cy="276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967008" y="2455758"/>
            <a:ext cx="247537" cy="285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880330" y="2465285"/>
            <a:ext cx="247537" cy="276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749685" y="3246431"/>
            <a:ext cx="418909" cy="285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472595" y="3255957"/>
            <a:ext cx="352264" cy="276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157421" y="3246431"/>
            <a:ext cx="247537" cy="285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1061223" y="3255957"/>
            <a:ext cx="247537" cy="276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530710" y="4037104"/>
            <a:ext cx="257057" cy="285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272661" y="4037104"/>
            <a:ext cx="418909" cy="285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967008" y="4037104"/>
            <a:ext cx="247537" cy="285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1089785" y="4046630"/>
            <a:ext cx="409388" cy="276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174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83438" y="1620695"/>
            <a:ext cx="285619" cy="219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224780" y="1620520"/>
            <a:ext cx="276225" cy="219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719140" y="1620695"/>
            <a:ext cx="276099" cy="219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83360" y="2680970"/>
            <a:ext cx="285750" cy="181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225057" y="2642622"/>
            <a:ext cx="276099" cy="219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719185" y="2642870"/>
            <a:ext cx="276225" cy="220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ldLvl="0" animBg="1"/>
      <p:bldP spid="7" grpId="0" animBg="1"/>
      <p:bldP spid="8" grpId="0" bldLvl="0" animBg="1"/>
      <p:bldP spid="10" grpId="0" animBg="1"/>
      <p:bldP spid="1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729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07206" y="1798779"/>
            <a:ext cx="266578" cy="3049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063537" y="1798779"/>
            <a:ext cx="437950" cy="295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633454" y="1798779"/>
            <a:ext cx="266578" cy="295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31239" y="2808783"/>
            <a:ext cx="447471" cy="3049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063537" y="2808783"/>
            <a:ext cx="447471" cy="3049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852760" y="2818311"/>
            <a:ext cx="285619" cy="285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442710" y="2808783"/>
            <a:ext cx="266578" cy="3049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06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87966" y="3784830"/>
            <a:ext cx="247537" cy="295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178115" y="3784830"/>
            <a:ext cx="257057" cy="295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529057" y="3784830"/>
            <a:ext cx="276098" cy="295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538247" y="3784830"/>
            <a:ext cx="247537" cy="295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528396" y="3784830"/>
            <a:ext cx="257057" cy="295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832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26446" y="2632262"/>
            <a:ext cx="266578" cy="305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607206" y="2689546"/>
            <a:ext cx="285619" cy="210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235570" y="2641810"/>
            <a:ext cx="276099" cy="295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825851" y="2765925"/>
            <a:ext cx="285619" cy="57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454214" y="2632262"/>
            <a:ext cx="257057" cy="305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444363" y="2632262"/>
            <a:ext cx="266578" cy="305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871970" y="2569210"/>
            <a:ext cx="447675" cy="368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548099" y="2765925"/>
            <a:ext cx="285619" cy="57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093075" y="2584450"/>
            <a:ext cx="436245" cy="368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766743" y="2765925"/>
            <a:ext cx="276099" cy="57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394825" y="2569845"/>
            <a:ext cx="233680" cy="398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394950" y="2569845"/>
            <a:ext cx="233680" cy="398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  <p:bldP spid="11" grpId="0" animBg="1"/>
      <p:bldP spid="12" grpId="0" bldLvl="0" animBg="1"/>
      <p:bldP spid="13" grpId="0" animBg="1"/>
      <p:bldP spid="14" grpId="0" bldLvl="0" animBg="1"/>
      <p:bldP spid="1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02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929256" y="2373457"/>
            <a:ext cx="447471" cy="305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605223" y="2507051"/>
            <a:ext cx="276099" cy="572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233586" y="2373457"/>
            <a:ext cx="257057" cy="305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223735" y="2373457"/>
            <a:ext cx="257057" cy="295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606155" y="3059430"/>
            <a:ext cx="303530" cy="394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31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033983" y="1610928"/>
            <a:ext cx="447471" cy="305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719471" y="1658674"/>
            <a:ext cx="276098" cy="219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338314" y="1610928"/>
            <a:ext cx="266579" cy="305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242776" y="1610928"/>
            <a:ext cx="456991" cy="305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166611" y="2365305"/>
            <a:ext cx="447471" cy="305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51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02413" y="3245163"/>
            <a:ext cx="447471" cy="304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387900" y="3378471"/>
            <a:ext cx="276099" cy="57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006743" y="3245163"/>
            <a:ext cx="266578" cy="304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606545" y="3378471"/>
            <a:ext cx="276099" cy="57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225388" y="3254685"/>
            <a:ext cx="276099" cy="285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225057" y="3245163"/>
            <a:ext cx="266578" cy="304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320595" y="3997400"/>
            <a:ext cx="266578" cy="304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738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062545" y="1114041"/>
            <a:ext cx="266578" cy="27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785454" y="1114041"/>
            <a:ext cx="247537" cy="27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122285" y="1510030"/>
            <a:ext cx="558800" cy="462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824859" y="2345323"/>
            <a:ext cx="456991" cy="3054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510347" y="2478950"/>
            <a:ext cx="276098" cy="57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129190" y="2354868"/>
            <a:ext cx="276098" cy="286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728991" y="2393047"/>
            <a:ext cx="276099" cy="219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357235" y="2291080"/>
            <a:ext cx="247650" cy="365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252585" y="2276475"/>
            <a:ext cx="457200" cy="374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738181" y="3099364"/>
            <a:ext cx="447471" cy="3054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12" grpId="0" bldLvl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2" r="37642"/>
          <a:stretch>
            <a:fillRect/>
          </a:stretch>
        </p:blipFill>
        <p:spPr>
          <a:xfrm>
            <a:off x="2571115" y="1339850"/>
            <a:ext cx="6429375" cy="2491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143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254280" y="2982723"/>
            <a:ext cx="761652" cy="352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444033" y="3001797"/>
            <a:ext cx="761652" cy="3338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557619" y="2982723"/>
            <a:ext cx="761652" cy="3624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690247" y="2982723"/>
            <a:ext cx="761652" cy="3528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08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85340" y="3673475"/>
            <a:ext cx="817245" cy="790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4721225" y="3673475"/>
            <a:ext cx="817245" cy="790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357110" y="3673475"/>
            <a:ext cx="817245" cy="790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977755" y="3688715"/>
            <a:ext cx="817245" cy="790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52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69110" y="1044575"/>
            <a:ext cx="470535" cy="384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159125" y="1044575"/>
            <a:ext cx="459740" cy="384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539615" y="1044575"/>
            <a:ext cx="470535" cy="384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843520" y="1044575"/>
            <a:ext cx="278130" cy="384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157335" y="1044575"/>
            <a:ext cx="459740" cy="384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537825" y="1044575"/>
            <a:ext cx="459740" cy="384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073388" y="1838757"/>
            <a:ext cx="171371" cy="276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615404" y="1829217"/>
            <a:ext cx="247537" cy="286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625256" y="2325316"/>
            <a:ext cx="361785" cy="276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320264" y="2811875"/>
            <a:ext cx="409388" cy="276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995570" y="2811875"/>
            <a:ext cx="247537" cy="286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80"/>
          <a:stretch>
            <a:fillRect/>
          </a:stretch>
        </p:blipFill>
        <p:spPr>
          <a:xfrm>
            <a:off x="360045" y="1840865"/>
            <a:ext cx="11520170" cy="1858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938115" y="1840972"/>
            <a:ext cx="333223" cy="276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949289" y="2307991"/>
            <a:ext cx="257057" cy="285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567140" y="2307991"/>
            <a:ext cx="247536" cy="285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978512" y="2803603"/>
            <a:ext cx="247537" cy="285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082247" y="2803603"/>
            <a:ext cx="247537" cy="285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214545" y="2803603"/>
            <a:ext cx="409388" cy="276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b="58910"/>
          <a:stretch>
            <a:fillRect/>
          </a:stretch>
        </p:blipFill>
        <p:spPr>
          <a:xfrm>
            <a:off x="452755" y="512445"/>
            <a:ext cx="10661015" cy="1236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76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701421" y="1017185"/>
            <a:ext cx="428429" cy="352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930247" y="1626748"/>
            <a:ext cx="409388" cy="352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710942" y="2226786"/>
            <a:ext cx="409388" cy="3714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539900" y="2855398"/>
            <a:ext cx="418909" cy="333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78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404958" y="607773"/>
            <a:ext cx="247537" cy="285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395438" y="1217677"/>
            <a:ext cx="266578" cy="285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005090" y="1827581"/>
            <a:ext cx="266578" cy="276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624264" y="2437485"/>
            <a:ext cx="247537" cy="285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02435" y="4050030"/>
            <a:ext cx="447675" cy="340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958590" y="4050030"/>
            <a:ext cx="266700" cy="340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442960" y="4050030"/>
            <a:ext cx="257175" cy="340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  <p:bldP spid="9" grpId="0" bldLvl="0" animBg="1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58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177454" y="1446044"/>
            <a:ext cx="437950" cy="371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443702" y="2674989"/>
            <a:ext cx="428429" cy="371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36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78380" y="770171"/>
            <a:ext cx="428429" cy="372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729652" y="2801950"/>
            <a:ext cx="428429" cy="372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100297" y="4118313"/>
            <a:ext cx="437950" cy="372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2VjNDQ0NWZiZTVmYTE2MzFlMjYzYTVlOGE4MGMyNmMifQ=="/>
  <p:tag name="commondata" val="eyJoZGlkIjoiMjVmNjkzMWM1NDNjZjE3YzgyYzI1NzUxMWE2OWRiNmQ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5</cp:revision>
  <dcterms:created xsi:type="dcterms:W3CDTF">2023-07-03T01:47:00Z</dcterms:created>
  <dcterms:modified xsi:type="dcterms:W3CDTF">2024-08-11T13:19:44Z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2052-12.1.0.17147</vt:lpwstr>
  </property>
</Properties>
</file>