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8" r:id="rId5"/>
    <p:sldId id="277" r:id="rId6"/>
    <p:sldId id="275" r:id="rId7"/>
    <p:sldId id="273" r:id="rId8"/>
    <p:sldId id="272" r:id="rId9"/>
    <p:sldId id="271" r:id="rId10"/>
    <p:sldId id="270" r:id="rId11"/>
    <p:sldId id="268" r:id="rId12"/>
    <p:sldId id="267" r:id="rId13"/>
    <p:sldId id="265" r:id="rId14"/>
    <p:sldId id="263" r:id="rId15"/>
    <p:sldId id="262" r:id="rId16"/>
    <p:sldId id="261" r:id="rId17"/>
    <p:sldId id="260" r:id="rId18"/>
    <p:sldId id="257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4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tags" Target="../tags/tag3.xml"/><Relationship Id="rId2" Type="http://schemas.openxmlformats.org/officeDocument/2006/relationships/image" Target="../media/image23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0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539239" y="541157"/>
            <a:ext cx="428429" cy="371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928264" y="1723450"/>
            <a:ext cx="437950" cy="381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16859" y="2276459"/>
            <a:ext cx="437950" cy="381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0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59272" y="1894560"/>
            <a:ext cx="418909" cy="285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48826" y="1894560"/>
            <a:ext cx="247537" cy="285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95636" y="1894560"/>
            <a:ext cx="418909" cy="285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94578" y="1894560"/>
            <a:ext cx="418909" cy="285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59272" y="2447382"/>
            <a:ext cx="418909" cy="285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39305" y="2447382"/>
            <a:ext cx="257057" cy="285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57487" y="2447382"/>
            <a:ext cx="266578" cy="285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966016" y="2447382"/>
            <a:ext cx="257057" cy="285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59272" y="3000205"/>
            <a:ext cx="418909" cy="285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339305" y="3009737"/>
            <a:ext cx="247537" cy="276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967008" y="3009737"/>
            <a:ext cx="247537" cy="276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994578" y="3000205"/>
            <a:ext cx="418909" cy="285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75" y="3553415"/>
            <a:ext cx="11520000" cy="2119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/>
        </p:nvSpPr>
        <p:spPr bwMode="white">
          <a:xfrm>
            <a:off x="2384960" y="4508225"/>
            <a:ext cx="276099" cy="229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707380" y="4508500"/>
            <a:ext cx="304800" cy="229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839968" y="4508225"/>
            <a:ext cx="276099" cy="229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2413522" y="5214785"/>
            <a:ext cx="276099" cy="219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5736232" y="5214785"/>
            <a:ext cx="276099" cy="219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058943" y="5214785"/>
            <a:ext cx="285619" cy="219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30975" y="1667031"/>
            <a:ext cx="257057" cy="28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44099" y="1667031"/>
            <a:ext cx="247537" cy="27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76462" y="1667031"/>
            <a:ext cx="257057" cy="28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4528" y="2611527"/>
            <a:ext cx="418909" cy="28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63404" y="2611527"/>
            <a:ext cx="238016" cy="28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57157" y="2611527"/>
            <a:ext cx="247537" cy="28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12420"/>
            <a:ext cx="11520000" cy="3326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3635107" y="4203709"/>
            <a:ext cx="238016" cy="26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672528" y="4203709"/>
            <a:ext cx="171371" cy="26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71867" y="4194177"/>
            <a:ext cx="247537" cy="276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71206" y="4194177"/>
            <a:ext cx="247537" cy="276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625586" y="5566731"/>
            <a:ext cx="247537" cy="26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643966" y="5566731"/>
            <a:ext cx="238016" cy="26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671867" y="5566731"/>
            <a:ext cx="247537" cy="26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671206" y="5566731"/>
            <a:ext cx="257057" cy="26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16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795636" y="1533271"/>
            <a:ext cx="257057" cy="295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795305" y="1533271"/>
            <a:ext cx="257057" cy="295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90247" y="1523733"/>
            <a:ext cx="447471" cy="305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00429" y="2267759"/>
            <a:ext cx="447471" cy="305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95305" y="2277297"/>
            <a:ext cx="257057" cy="295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85454" y="2277297"/>
            <a:ext cx="257057" cy="295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6446" y="4394910"/>
            <a:ext cx="447471" cy="305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702413" y="4528453"/>
            <a:ext cx="276099" cy="5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330776" y="4404449"/>
            <a:ext cx="257057" cy="295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921057" y="4528453"/>
            <a:ext cx="276099" cy="5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549421" y="4394910"/>
            <a:ext cx="266578" cy="305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577652" y="4404449"/>
            <a:ext cx="180892" cy="295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500826" y="4375833"/>
            <a:ext cx="266578" cy="305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510016" y="4375833"/>
            <a:ext cx="257057" cy="305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509635" y="4313555"/>
            <a:ext cx="302895" cy="38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390380" y="4308475"/>
            <a:ext cx="483235" cy="403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bldLvl="0" animBg="1"/>
      <p:bldP spid="1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50"/>
          <a:stretch>
            <a:fillRect/>
          </a:stretch>
        </p:blipFill>
        <p:spPr>
          <a:xfrm>
            <a:off x="360045" y="2927350"/>
            <a:ext cx="11520170" cy="2624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78446" y="3760788"/>
            <a:ext cx="266578" cy="304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59206" y="3808418"/>
            <a:ext cx="276099" cy="219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97090" y="3760788"/>
            <a:ext cx="247537" cy="295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92033" y="3760788"/>
            <a:ext cx="447471" cy="304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80925" y="3770314"/>
            <a:ext cx="418909" cy="285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83239" y="5046801"/>
            <a:ext cx="447471" cy="304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768727" y="5180165"/>
            <a:ext cx="276099" cy="5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397090" y="5046801"/>
            <a:ext cx="247537" cy="304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387239" y="5046801"/>
            <a:ext cx="266578" cy="304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500495" y="5065853"/>
            <a:ext cx="257057" cy="285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231775"/>
            <a:ext cx="1130617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1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691570" y="1732171"/>
            <a:ext cx="257057" cy="295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72330" y="1770287"/>
            <a:ext cx="285619" cy="219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00694" y="1722642"/>
            <a:ext cx="266579" cy="304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90975" y="1856048"/>
            <a:ext cx="285619" cy="57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19338" y="1722642"/>
            <a:ext cx="266578" cy="304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19008" y="1722642"/>
            <a:ext cx="247537" cy="295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05157" y="2389670"/>
            <a:ext cx="247537" cy="285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93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691570" y="2344010"/>
            <a:ext cx="247537" cy="276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873454" y="3116630"/>
            <a:ext cx="257057" cy="286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91570" y="3116630"/>
            <a:ext cx="247537" cy="286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54148" y="3898788"/>
            <a:ext cx="247537" cy="276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34842" y="3898788"/>
            <a:ext cx="238016" cy="276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24925" y="3898788"/>
            <a:ext cx="409388" cy="276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8" r="34009"/>
          <a:stretch>
            <a:fillRect/>
          </a:stretch>
        </p:blipFill>
        <p:spPr>
          <a:xfrm>
            <a:off x="2292985" y="1909445"/>
            <a:ext cx="6753860" cy="1949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12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23465" y="3565525"/>
            <a:ext cx="817880" cy="801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50577" y="3565713"/>
            <a:ext cx="799735" cy="801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43734" y="3565713"/>
            <a:ext cx="809256" cy="801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30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54942" y="1580022"/>
            <a:ext cx="238016" cy="285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20991" y="1580022"/>
            <a:ext cx="247537" cy="285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20793" y="1580022"/>
            <a:ext cx="247537" cy="285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05553" y="1580022"/>
            <a:ext cx="418909" cy="285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00561" y="1580022"/>
            <a:ext cx="238016" cy="285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47768" y="1589554"/>
            <a:ext cx="238016" cy="266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94975" y="1589554"/>
            <a:ext cx="238016" cy="276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2190070"/>
            <a:ext cx="11520000" cy="4379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2021027" y="4694169"/>
            <a:ext cx="418909" cy="285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058117" y="5227362"/>
            <a:ext cx="247537" cy="285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962911" y="5941459"/>
            <a:ext cx="257057" cy="285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t="4045"/>
          <a:stretch>
            <a:fillRect/>
          </a:stretch>
        </p:blipFill>
        <p:spPr>
          <a:xfrm>
            <a:off x="464185" y="476885"/>
            <a:ext cx="9330690" cy="28270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3429000"/>
            <a:ext cx="10489565" cy="2244090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4311015" y="2133600"/>
            <a:ext cx="770890" cy="600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023860" y="2133600"/>
            <a:ext cx="659130" cy="471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49065" y="2734310"/>
            <a:ext cx="837565" cy="44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14870" y="2734310"/>
            <a:ext cx="653415" cy="44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29555" y="5120640"/>
            <a:ext cx="433070" cy="553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9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31107" y="3180517"/>
            <a:ext cx="276099" cy="295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11338" y="3170989"/>
            <a:ext cx="266578" cy="304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10611" y="3170989"/>
            <a:ext cx="257057" cy="304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81322" y="3180517"/>
            <a:ext cx="257057" cy="295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71074" y="3170989"/>
            <a:ext cx="257057" cy="304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4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44760" y="3038899"/>
            <a:ext cx="4684165" cy="572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366545" y="3057966"/>
            <a:ext cx="1723239" cy="400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6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50016" y="1905152"/>
            <a:ext cx="8549554" cy="150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5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757223" y="1474590"/>
            <a:ext cx="437950" cy="371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43834" y="2741602"/>
            <a:ext cx="428429" cy="381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85" y="3875360"/>
            <a:ext cx="11520000" cy="2435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305306" y="4047288"/>
            <a:ext cx="428429" cy="372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MjVmNjkzMWM1NDNjZjE3YzgyYzI1NzUxMWE2OWRiNm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2024-08-11T13:08:41Z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2052-12.1.0.17147</vt:lpwstr>
  </property>
</Properties>
</file>