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78" r:id="rId5"/>
    <p:sldId id="277" r:id="rId6"/>
    <p:sldId id="276" r:id="rId7"/>
    <p:sldId id="275" r:id="rId8"/>
    <p:sldId id="274" r:id="rId9"/>
    <p:sldId id="272" r:id="rId10"/>
    <p:sldId id="270" r:id="rId11"/>
    <p:sldId id="268" r:id="rId12"/>
    <p:sldId id="267" r:id="rId13"/>
    <p:sldId id="266" r:id="rId14"/>
    <p:sldId id="265" r:id="rId15"/>
    <p:sldId id="264" r:id="rId16"/>
    <p:sldId id="262" r:id="rId17"/>
    <p:sldId id="260" r:id="rId18"/>
    <p:sldId id="257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4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3.png"/><Relationship Id="rId3" Type="http://schemas.openxmlformats.org/officeDocument/2006/relationships/tags" Target="../tags/tag3.xml"/><Relationship Id="rId2" Type="http://schemas.openxmlformats.org/officeDocument/2006/relationships/image" Target="../media/image22.png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66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224727" y="2055387"/>
            <a:ext cx="1827966" cy="15429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85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642975" y="1331255"/>
            <a:ext cx="847338" cy="752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747250" y="2347595"/>
            <a:ext cx="951865" cy="974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051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568462" y="2647356"/>
            <a:ext cx="828297" cy="8482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834380" y="2475804"/>
            <a:ext cx="1456661" cy="1115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130512" y="4029301"/>
            <a:ext cx="2675305" cy="9435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597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234909" y="675022"/>
            <a:ext cx="837818" cy="925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824528" y="684568"/>
            <a:ext cx="942544" cy="10596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777917" y="2336050"/>
            <a:ext cx="1123438" cy="9927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082247" y="2460150"/>
            <a:ext cx="1485223" cy="811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824528" y="2469696"/>
            <a:ext cx="1161519" cy="811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290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70" y="3428955"/>
            <a:ext cx="11520000" cy="33967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859053" y="3715198"/>
            <a:ext cx="257057" cy="276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057995" y="3715198"/>
            <a:ext cx="247537" cy="276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818987" y="3715198"/>
            <a:ext cx="247537" cy="276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926028" y="4497596"/>
            <a:ext cx="238016" cy="2862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200805" y="4459431"/>
            <a:ext cx="1199603" cy="3816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858770" y="5072380"/>
            <a:ext cx="713740" cy="646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848871" y="5318161"/>
            <a:ext cx="276099" cy="2862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905665" y="5308619"/>
            <a:ext cx="257057" cy="295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066530" y="5072380"/>
            <a:ext cx="619125" cy="646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266127" y="5308619"/>
            <a:ext cx="247537" cy="295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535681" y="6224598"/>
            <a:ext cx="257057" cy="295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271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404958" y="588834"/>
            <a:ext cx="266579" cy="276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414479" y="1323012"/>
            <a:ext cx="247536" cy="276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014611" y="2057190"/>
            <a:ext cx="266578" cy="286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633785" y="2791368"/>
            <a:ext cx="247537" cy="276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067640"/>
            <a:ext cx="11520000" cy="28832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207338" y="5320808"/>
            <a:ext cx="266578" cy="2768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673190" y="5282618"/>
            <a:ext cx="247537" cy="2768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015272" y="5273071"/>
            <a:ext cx="257057" cy="2864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357355" y="5273071"/>
            <a:ext cx="247537" cy="2864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87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386909" y="4566130"/>
            <a:ext cx="1209123" cy="371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3" r="33475"/>
          <a:stretch>
            <a:fillRect/>
          </a:stretch>
        </p:blipFill>
        <p:spPr>
          <a:xfrm>
            <a:off x="2750185" y="2738755"/>
            <a:ext cx="6692265" cy="1380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21621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379968" y="2547448"/>
            <a:ext cx="2710252" cy="371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896654" y="2361642"/>
            <a:ext cx="6686977" cy="1123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938869" y="4067683"/>
            <a:ext cx="7041591" cy="1089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974697" y="5089618"/>
            <a:ext cx="303953" cy="844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02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292033" y="1724570"/>
            <a:ext cx="4693685" cy="1479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045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691900" y="2597981"/>
            <a:ext cx="428429" cy="3714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634115" y="2597981"/>
            <a:ext cx="428429" cy="3714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978512" y="3121764"/>
            <a:ext cx="428429" cy="380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443702" y="3121764"/>
            <a:ext cx="428429" cy="3714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62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034644" y="1560092"/>
            <a:ext cx="266578" cy="285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595371" y="1560092"/>
            <a:ext cx="247537" cy="285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778247" y="2236334"/>
            <a:ext cx="171371" cy="276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111140" y="2874478"/>
            <a:ext cx="247537" cy="285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634115" y="2874478"/>
            <a:ext cx="257057" cy="276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691239" y="3569770"/>
            <a:ext cx="266578" cy="276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254280" y="4284111"/>
            <a:ext cx="247537" cy="276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329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681388" y="589594"/>
            <a:ext cx="266578" cy="2774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810975"/>
            <a:ext cx="11520000" cy="38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196826" y="2763828"/>
            <a:ext cx="428429" cy="343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529057" y="2773357"/>
            <a:ext cx="428429" cy="343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986380" y="3535640"/>
            <a:ext cx="428429" cy="371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026115" y="4183580"/>
            <a:ext cx="428429" cy="371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929917" y="4183580"/>
            <a:ext cx="437950" cy="371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03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88099" y="3096457"/>
            <a:ext cx="371305" cy="3623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004429" y="3096457"/>
            <a:ext cx="371305" cy="3623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70" y="3563575"/>
            <a:ext cx="11520000" cy="2181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786450" y="5268467"/>
            <a:ext cx="371305" cy="352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993260" y="5268467"/>
            <a:ext cx="380826" cy="352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391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958809" y="2174002"/>
            <a:ext cx="380826" cy="3532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442710" y="2174002"/>
            <a:ext cx="371305" cy="3532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835230"/>
            <a:ext cx="11520000" cy="24751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226380" y="4784772"/>
            <a:ext cx="371305" cy="363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700760" y="4784772"/>
            <a:ext cx="380826" cy="353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2VjNDQ0NWZiZTVmYTE2MzFlMjYzYTVlOGE4MGMyNmMifQ=="/>
  <p:tag name="commondata" val="eyJoZGlkIjoiMjVmNjkzMWM1NDNjZjE3YzgyYzI1NzUxMWE2OWRiNmQ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5</cp:revision>
  <dcterms:created xsi:type="dcterms:W3CDTF">2023-07-03T01:47:00Z</dcterms:created>
  <dcterms:modified xsi:type="dcterms:W3CDTF">2024-08-11T13:04:42Z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2052-12.1.0.17147</vt:lpwstr>
  </property>
</Properties>
</file>