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9" r:id="rId5"/>
    <p:sldId id="277" r:id="rId6"/>
    <p:sldId id="276" r:id="rId7"/>
    <p:sldId id="275" r:id="rId8"/>
    <p:sldId id="273" r:id="rId9"/>
    <p:sldId id="272" r:id="rId10"/>
    <p:sldId id="270" r:id="rId11"/>
    <p:sldId id="269" r:id="rId12"/>
    <p:sldId id="268" r:id="rId13"/>
    <p:sldId id="267" r:id="rId14"/>
    <p:sldId id="265" r:id="rId15"/>
    <p:sldId id="264" r:id="rId16"/>
    <p:sldId id="263" r:id="rId17"/>
    <p:sldId id="261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40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4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tags" Target="../tags/tag3.xml"/><Relationship Id="rId2" Type="http://schemas.openxmlformats.org/officeDocument/2006/relationships/image" Target="../media/image22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0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54677" y="1448365"/>
            <a:ext cx="247537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77520" y="1448365"/>
            <a:ext cx="247537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81322" y="1448365"/>
            <a:ext cx="247537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94644" y="1448365"/>
            <a:ext cx="238016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54677" y="2049830"/>
            <a:ext cx="247537" cy="286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77520" y="2059378"/>
            <a:ext cx="247537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81322" y="2049830"/>
            <a:ext cx="247537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94644" y="2049830"/>
            <a:ext cx="238016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83239" y="2660843"/>
            <a:ext cx="171371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77520" y="2660843"/>
            <a:ext cx="238016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81322" y="2660843"/>
            <a:ext cx="247537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85123" y="2660843"/>
            <a:ext cx="257057" cy="27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9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97752" y="2722609"/>
            <a:ext cx="2094545" cy="6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01223" y="2703556"/>
            <a:ext cx="5950413" cy="638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7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81322" y="1578787"/>
            <a:ext cx="542677" cy="476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19801" y="2188180"/>
            <a:ext cx="542677" cy="48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0" y="3099390"/>
            <a:ext cx="11520000" cy="3089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038384" y="4510667"/>
            <a:ext cx="542677" cy="486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18417" y="5111414"/>
            <a:ext cx="542677" cy="47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63475" y="5702625"/>
            <a:ext cx="533157" cy="47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7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68793" y="2761225"/>
            <a:ext cx="542677" cy="4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38975" y="2761225"/>
            <a:ext cx="542677" cy="4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82181" y="3513991"/>
            <a:ext cx="542677" cy="4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49600" y="4173855"/>
            <a:ext cx="542925" cy="568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17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950" y="2056162"/>
            <a:ext cx="952066" cy="638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20661" y="2037104"/>
            <a:ext cx="990148" cy="647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53024" y="1989459"/>
            <a:ext cx="1047271" cy="762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33057" y="2094278"/>
            <a:ext cx="628363" cy="524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96495" y="4123955"/>
            <a:ext cx="247537" cy="276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80991" y="4114426"/>
            <a:ext cx="257057" cy="285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873375" y="4773930"/>
            <a:ext cx="2989580" cy="461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95702" y="4867218"/>
            <a:ext cx="2608661" cy="352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97685" y="2975641"/>
            <a:ext cx="276099" cy="28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87966" y="3013826"/>
            <a:ext cx="276099" cy="229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44892" y="2975641"/>
            <a:ext cx="190413" cy="28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16000" y="2975641"/>
            <a:ext cx="257057" cy="29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33785" y="2975641"/>
            <a:ext cx="276099" cy="28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33586" y="3099741"/>
            <a:ext cx="276098" cy="57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61950" y="2966095"/>
            <a:ext cx="257057" cy="29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52099" y="2966095"/>
            <a:ext cx="257057" cy="29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5" y="3736930"/>
            <a:ext cx="11520000" cy="2334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557932" y="5557058"/>
            <a:ext cx="257057" cy="29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48213" y="5680941"/>
            <a:ext cx="276099" cy="5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767056" y="5547529"/>
            <a:ext cx="266578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766725" y="5547529"/>
            <a:ext cx="247537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584511" y="5585647"/>
            <a:ext cx="276099" cy="29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184312" y="5719059"/>
            <a:ext cx="276099" cy="47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803155" y="5585647"/>
            <a:ext cx="266579" cy="29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831387" y="5585647"/>
            <a:ext cx="190413" cy="29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8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35966" y="2423144"/>
            <a:ext cx="257057" cy="29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26247" y="2470902"/>
            <a:ext cx="276099" cy="21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54611" y="2423144"/>
            <a:ext cx="247537" cy="29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44760" y="2423144"/>
            <a:ext cx="276099" cy="29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81586" y="2423144"/>
            <a:ext cx="257058" cy="29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62347" y="2556867"/>
            <a:ext cx="285619" cy="47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00231" y="2423144"/>
            <a:ext cx="257058" cy="29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90380" y="2423144"/>
            <a:ext cx="257057" cy="296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5240"/>
            <a:ext cx="11520000" cy="3756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54835" y="2192655"/>
            <a:ext cx="180975" cy="42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16225" y="2192655"/>
            <a:ext cx="276225" cy="42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25240" y="2192655"/>
            <a:ext cx="247650" cy="42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06315" y="2192655"/>
            <a:ext cx="26670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05805" y="2192655"/>
            <a:ext cx="276225" cy="42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833870" y="2192655"/>
            <a:ext cx="190500" cy="42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05420" y="2192655"/>
            <a:ext cx="25717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95385" y="2192655"/>
            <a:ext cx="26670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26260" y="2955290"/>
            <a:ext cx="266700" cy="42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16225" y="2955290"/>
            <a:ext cx="276225" cy="42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806190" y="2955290"/>
            <a:ext cx="285750" cy="42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06315" y="2945765"/>
            <a:ext cx="26670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805805" y="2945765"/>
            <a:ext cx="26670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805295" y="2945765"/>
            <a:ext cx="25717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805420" y="2945765"/>
            <a:ext cx="247650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833485" y="2955290"/>
            <a:ext cx="180975" cy="42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4634776" y="3639889"/>
            <a:ext cx="2722909" cy="371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r="33739"/>
          <a:stretch>
            <a:fillRect/>
          </a:stretch>
        </p:blipFill>
        <p:spPr>
          <a:xfrm>
            <a:off x="2540635" y="1971675"/>
            <a:ext cx="6661785" cy="1961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6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99590" y="3411855"/>
            <a:ext cx="822960" cy="819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909060" y="3411220"/>
            <a:ext cx="822960" cy="804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03290" y="3411220"/>
            <a:ext cx="822960" cy="804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12760" y="3411855"/>
            <a:ext cx="822960" cy="804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22230" y="3427095"/>
            <a:ext cx="822960" cy="804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70" y="4341450"/>
            <a:ext cx="11520000" cy="197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9926684" y="5543536"/>
            <a:ext cx="247537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1126288" y="5486294"/>
            <a:ext cx="180892" cy="267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397125" y="5544185"/>
            <a:ext cx="294005" cy="4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161280" y="5544185"/>
            <a:ext cx="271780" cy="44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1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07206" y="1417890"/>
            <a:ext cx="266578" cy="29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38909" y="1417890"/>
            <a:ext cx="180892" cy="29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19603" y="1417890"/>
            <a:ext cx="285619" cy="29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82049" y="2332822"/>
            <a:ext cx="257057" cy="29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15867" y="3276346"/>
            <a:ext cx="285619" cy="29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57818" y="3276346"/>
            <a:ext cx="266578" cy="29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47504" y="3276346"/>
            <a:ext cx="190413" cy="29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07206" y="4210340"/>
            <a:ext cx="257057" cy="29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43305" y="4210340"/>
            <a:ext cx="257057" cy="29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1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2066" y="2570042"/>
            <a:ext cx="247537" cy="285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67560" y="2568575"/>
            <a:ext cx="311150" cy="25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82975" y="2570042"/>
            <a:ext cx="247537" cy="285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96628" y="2570042"/>
            <a:ext cx="238016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58155" y="2569845"/>
            <a:ext cx="304800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67537" y="2570042"/>
            <a:ext cx="266578" cy="27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43107" y="2570042"/>
            <a:ext cx="247537" cy="285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88425" y="2569210"/>
            <a:ext cx="327025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23537" y="2570042"/>
            <a:ext cx="247537" cy="285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2" grpId="0" bldLvl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465455"/>
            <a:ext cx="11109325" cy="552132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2355215" y="3100705"/>
            <a:ext cx="45783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93510" y="3085465"/>
            <a:ext cx="458470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17480" y="3075940"/>
            <a:ext cx="426720" cy="35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04925" y="4777105"/>
            <a:ext cx="472440" cy="436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44265" y="4777105"/>
            <a:ext cx="472440" cy="43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00825" y="4761865"/>
            <a:ext cx="457835" cy="43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57945" y="4777105"/>
            <a:ext cx="457835" cy="421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26915" y="5334635"/>
            <a:ext cx="3710305" cy="1025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43768" y="1389685"/>
            <a:ext cx="437950" cy="371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95636" y="2610053"/>
            <a:ext cx="437950" cy="371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11074" y="503060"/>
            <a:ext cx="437950" cy="371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18415"/>
            <a:ext cx="11520000" cy="2558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14016" y="3071163"/>
            <a:ext cx="437950" cy="372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97685" y="388612"/>
            <a:ext cx="428429" cy="371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MjVmNjkzMWM1NDNjZjE3YzgyYzI1NzUxMWE2OWRiNm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2024-08-11T13:15:21Z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