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8025" y="1706880"/>
            <a:ext cx="569595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3429000"/>
            <a:ext cx="64960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" y="531495"/>
            <a:ext cx="11510010" cy="3864610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1207770" y="3324225"/>
            <a:ext cx="935355" cy="72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70480" y="3257550"/>
            <a:ext cx="1176020" cy="90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96940" y="3282315"/>
            <a:ext cx="2486025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84310" y="3324225"/>
            <a:ext cx="2554605" cy="72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39235" y="3724910"/>
            <a:ext cx="2747010" cy="612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08800" y="3602990"/>
            <a:ext cx="1502410" cy="56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85123" y="2162769"/>
            <a:ext cx="428429" cy="362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66082" y="3984615"/>
            <a:ext cx="428429" cy="362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" y="934085"/>
            <a:ext cx="10857230" cy="374269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7119620" y="3181350"/>
            <a:ext cx="432435" cy="474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00055" y="3190875"/>
            <a:ext cx="438150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56560" y="4063365"/>
            <a:ext cx="428625" cy="40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5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49818" y="3616398"/>
            <a:ext cx="1513785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3719" y="3616398"/>
            <a:ext cx="1485223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2024-08-13T07:01:58Z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