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8025" y="1706880"/>
            <a:ext cx="569595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3364230"/>
            <a:ext cx="65913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1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233917" y="2571804"/>
            <a:ext cx="390347" cy="333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24396" y="3353563"/>
            <a:ext cx="399867" cy="324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67206" y="3973249"/>
            <a:ext cx="561719" cy="591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57685" y="4745474"/>
            <a:ext cx="628363" cy="781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8525" y="474345"/>
            <a:ext cx="4041140" cy="95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28991" y="836326"/>
            <a:ext cx="761652" cy="352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25851" y="1788979"/>
            <a:ext cx="399867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81586" y="1788979"/>
            <a:ext cx="238016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25586" y="2446310"/>
            <a:ext cx="228495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28727" y="2446310"/>
            <a:ext cx="238015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67735" y="2712025"/>
            <a:ext cx="228495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0082" y="2712025"/>
            <a:ext cx="218975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909" y="2712025"/>
            <a:ext cx="228495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85256" y="2712025"/>
            <a:ext cx="218975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82975" y="4093124"/>
            <a:ext cx="24753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43900" y="4093124"/>
            <a:ext cx="238016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9553" y="4093124"/>
            <a:ext cx="39986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