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8025" y="1706880"/>
            <a:ext cx="5695950" cy="1657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364230"/>
            <a:ext cx="664845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977520" y="2522141"/>
            <a:ext cx="390347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86842" y="2531666"/>
            <a:ext cx="285619" cy="228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77123" y="2522141"/>
            <a:ext cx="247537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43504" y="2522141"/>
            <a:ext cx="409388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04958" y="2522141"/>
            <a:ext cx="257057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57157" y="2531666"/>
            <a:ext cx="285619" cy="228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490314" y="2522141"/>
            <a:ext cx="390346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23338" y="2522141"/>
            <a:ext cx="399867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977520" y="3312704"/>
            <a:ext cx="399867" cy="25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596363" y="3407953"/>
            <a:ext cx="266578" cy="47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177123" y="3312704"/>
            <a:ext cx="247537" cy="25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043504" y="3312704"/>
            <a:ext cx="399867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347834" y="3312704"/>
            <a:ext cx="399867" cy="25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966677" y="3407953"/>
            <a:ext cx="266578" cy="47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490314" y="3312704"/>
            <a:ext cx="390346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480462" y="3312704"/>
            <a:ext cx="257057" cy="257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87966" y="1476056"/>
            <a:ext cx="399867" cy="267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20462" y="1476056"/>
            <a:ext cx="228495" cy="267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62413" y="1476056"/>
            <a:ext cx="399867" cy="267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28066" y="1476056"/>
            <a:ext cx="257057" cy="257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87966" y="2096087"/>
            <a:ext cx="399867" cy="267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58611" y="2096087"/>
            <a:ext cx="342743" cy="257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33719" y="2096087"/>
            <a:ext cx="390346" cy="267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737520" y="2096087"/>
            <a:ext cx="399867" cy="267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187966" y="2716118"/>
            <a:ext cx="390347" cy="257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558611" y="2716118"/>
            <a:ext cx="399867" cy="267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805157" y="2716118"/>
            <a:ext cx="238016" cy="267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737520" y="2716118"/>
            <a:ext cx="399867" cy="267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42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16595" y="1626552"/>
            <a:ext cx="390347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00980" y="1626235"/>
            <a:ext cx="342900" cy="171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71338" y="1626552"/>
            <a:ext cx="390347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35810" y="2483485"/>
            <a:ext cx="342900" cy="200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63074" y="2407434"/>
            <a:ext cx="390347" cy="27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80550" y="2483485"/>
            <a:ext cx="342900" cy="200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bldLvl="0" animBg="1"/>
      <p:bldP spid="9" grpId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0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349157" y="846919"/>
            <a:ext cx="238016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05421" y="856466"/>
            <a:ext cx="352264" cy="25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16000" y="2479530"/>
            <a:ext cx="238016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68198" y="2498625"/>
            <a:ext cx="276099" cy="219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91834" y="2489078"/>
            <a:ext cx="342743" cy="25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824859" y="2479530"/>
            <a:ext cx="390347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260" y="569595"/>
            <a:ext cx="11586845" cy="4165600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4206240" y="1742440"/>
            <a:ext cx="535305" cy="733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41410" y="1811655"/>
            <a:ext cx="548640" cy="664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06060" y="3290570"/>
            <a:ext cx="6187440" cy="732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