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8" r:id="rId5"/>
    <p:sldId id="263" r:id="rId6"/>
    <p:sldId id="262" r:id="rId7"/>
    <p:sldId id="261" r:id="rId8"/>
    <p:sldId id="260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4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tags" Target="../tags/tag3.xml"/><Relationship Id="rId2" Type="http://schemas.openxmlformats.org/officeDocument/2006/relationships/image" Target="../media/image9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48025" y="1706880"/>
            <a:ext cx="5695950" cy="16573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595" y="3707765"/>
            <a:ext cx="6734175" cy="990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949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007074" y="2581547"/>
            <a:ext cx="399867" cy="2669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891834" y="2581547"/>
            <a:ext cx="238016" cy="2669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433851" y="2581547"/>
            <a:ext cx="257057" cy="2669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166280" y="2581547"/>
            <a:ext cx="238016" cy="2669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988033" y="3239430"/>
            <a:ext cx="238016" cy="2669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710942" y="3239430"/>
            <a:ext cx="247537" cy="2574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443371" y="3239430"/>
            <a:ext cx="238016" cy="2669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166280" y="3239430"/>
            <a:ext cx="238016" cy="2669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978512" y="3887779"/>
            <a:ext cx="257057" cy="2669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4710942" y="3897313"/>
            <a:ext cx="238016" cy="2574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7462413" y="3897313"/>
            <a:ext cx="161851" cy="2574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10194842" y="3897313"/>
            <a:ext cx="161851" cy="2574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85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587504" y="1788571"/>
            <a:ext cx="238016" cy="266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186975" y="1788571"/>
            <a:ext cx="238016" cy="266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719801" y="1788571"/>
            <a:ext cx="399867" cy="266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385917" y="1788571"/>
            <a:ext cx="247537" cy="266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985388" y="1788571"/>
            <a:ext cx="238016" cy="266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597024" y="2864761"/>
            <a:ext cx="228495" cy="266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186975" y="2864761"/>
            <a:ext cx="238016" cy="266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786446" y="2864761"/>
            <a:ext cx="238016" cy="266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385917" y="2864761"/>
            <a:ext cx="238016" cy="266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994909" y="2864761"/>
            <a:ext cx="228496" cy="257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93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78776" y="1723429"/>
            <a:ext cx="228495" cy="257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720793" y="1713894"/>
            <a:ext cx="238016" cy="2669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900363" y="1713894"/>
            <a:ext cx="257057" cy="2669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004760" y="1713894"/>
            <a:ext cx="247536" cy="2669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480793" y="1685291"/>
            <a:ext cx="2199272" cy="352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711933" y="2571997"/>
            <a:ext cx="238016" cy="2669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358347" y="2571997"/>
            <a:ext cx="238016" cy="2669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357685" y="2571997"/>
            <a:ext cx="257057" cy="257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004760" y="2571997"/>
            <a:ext cx="238015" cy="2669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480793" y="2533859"/>
            <a:ext cx="2199272" cy="352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812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615735" y="2503091"/>
            <a:ext cx="238016" cy="266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167933" y="2607865"/>
            <a:ext cx="266578" cy="380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758214" y="2512616"/>
            <a:ext cx="238016" cy="2571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691239" y="2503091"/>
            <a:ext cx="238016" cy="266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265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7776595" y="2775905"/>
            <a:ext cx="238016" cy="2673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2VjNDQ0NWZiZTVmYTE2MzFlMjYzYTVlOGE4MGMyNmMifQ=="/>
  <p:tag name="commondata" val="eyJoZGlkIjoiODE0ODIzMGIxZWRmMGUzOGQwNTVjMDI3NmZmZmZiZD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RYBMiss程程</cp:lastModifiedBy>
  <cp:revision>5</cp:revision>
  <dcterms:created xsi:type="dcterms:W3CDTF">2023-07-03T01:47:00Z</dcterms:created>
  <dcterms:modified xsi:type="dcterms:W3CDTF">2024-08-13T06:57:51Z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2052-12.1.0.16929</vt:lpwstr>
  </property>
</Properties>
</file>