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3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5100" y="1496060"/>
            <a:ext cx="6781800" cy="1781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970" y="3761105"/>
            <a:ext cx="5305425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8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223375" y="1609090"/>
            <a:ext cx="865505" cy="886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33535" y="2943225"/>
            <a:ext cx="864870" cy="886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5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777256" y="1589258"/>
            <a:ext cx="418909" cy="266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04826" y="1598787"/>
            <a:ext cx="161851" cy="257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42181" y="1589258"/>
            <a:ext cx="238016" cy="266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77719" y="3028158"/>
            <a:ext cx="390347" cy="266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24198" y="3028158"/>
            <a:ext cx="399867" cy="266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70" y="3494995"/>
            <a:ext cx="11520000" cy="2172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6048544" y="3742718"/>
            <a:ext cx="2027900" cy="314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135552" y="5181419"/>
            <a:ext cx="390347" cy="25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8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814677" y="2388991"/>
            <a:ext cx="361785" cy="333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23603" y="3217734"/>
            <a:ext cx="228496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5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83173" y="2602845"/>
            <a:ext cx="342743" cy="26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29454" y="2602845"/>
            <a:ext cx="238016" cy="26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04561" y="2602845"/>
            <a:ext cx="238016" cy="26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