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8025" y="1706880"/>
            <a:ext cx="56959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617595"/>
            <a:ext cx="57531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1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54809" y="3821502"/>
            <a:ext cx="238016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96760" y="3821502"/>
            <a:ext cx="390347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7206" y="3821502"/>
            <a:ext cx="390347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52033" y="3821502"/>
            <a:ext cx="390347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82842" y="1331310"/>
            <a:ext cx="39986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95173" y="1331310"/>
            <a:ext cx="399867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0628" y="1883624"/>
            <a:ext cx="390347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04165" y="2426415"/>
            <a:ext cx="333223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30842" y="3664360"/>
            <a:ext cx="228495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78247" y="3664360"/>
            <a:ext cx="238016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06413" y="3664360"/>
            <a:ext cx="39034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01223" y="3664360"/>
            <a:ext cx="390347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43504" y="3664360"/>
            <a:ext cx="39034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90909" y="3664360"/>
            <a:ext cx="39034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76198" y="3664360"/>
            <a:ext cx="409388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80528" y="3664360"/>
            <a:ext cx="399867" cy="25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27933" y="3664360"/>
            <a:ext cx="39034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349157" y="4340468"/>
            <a:ext cx="238016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100297" y="4340468"/>
            <a:ext cx="399867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9669" y="2426480"/>
            <a:ext cx="3122776" cy="333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1107" y="2436003"/>
            <a:ext cx="3674975" cy="295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776264" y="3530992"/>
            <a:ext cx="352264" cy="34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