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1496060"/>
            <a:ext cx="678180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60" y="3842385"/>
            <a:ext cx="51816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88231" y="2316203"/>
            <a:ext cx="2027900" cy="1345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48958" y="2297118"/>
            <a:ext cx="2161190" cy="1374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71537" y="2335288"/>
            <a:ext cx="1780363" cy="1335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16462" y="3947964"/>
            <a:ext cx="390347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062876" y="3947964"/>
            <a:ext cx="399867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85454" y="3947964"/>
            <a:ext cx="390347" cy="267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54479" y="2208861"/>
            <a:ext cx="390347" cy="324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81983" y="2189801"/>
            <a:ext cx="409388" cy="352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09289" y="2189801"/>
            <a:ext cx="409388" cy="352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30975" y="2847386"/>
            <a:ext cx="390347" cy="343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77454" y="2980809"/>
            <a:ext cx="409388" cy="4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43966" y="3533561"/>
            <a:ext cx="399867" cy="266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66876" y="3514501"/>
            <a:ext cx="390347" cy="324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87702" y="4191146"/>
            <a:ext cx="228495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186975" y="4191146"/>
            <a:ext cx="161851" cy="257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59272" y="2258347"/>
            <a:ext cx="399867" cy="2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63074" y="2258347"/>
            <a:ext cx="399867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95504" y="2258347"/>
            <a:ext cx="390346" cy="2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80264" y="2258347"/>
            <a:ext cx="238016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40165" y="2907028"/>
            <a:ext cx="390347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63074" y="2907028"/>
            <a:ext cx="399867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95504" y="2907028"/>
            <a:ext cx="390346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18413" y="2907028"/>
            <a:ext cx="409388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3094355"/>
            <a:ext cx="11094085" cy="177228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4"/>
          <a:stretch>
            <a:fillRect/>
          </a:stretch>
        </p:blipFill>
        <p:spPr>
          <a:xfrm>
            <a:off x="360045" y="360045"/>
            <a:ext cx="11520170" cy="2586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537075" y="3231515"/>
            <a:ext cx="1383030" cy="1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32345" y="3202940"/>
            <a:ext cx="1511935" cy="123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97135" y="3230880"/>
            <a:ext cx="1570355" cy="1210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