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1496060"/>
            <a:ext cx="678180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45" y="3773170"/>
            <a:ext cx="53244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35371" y="3988162"/>
            <a:ext cx="399867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29388" y="3988162"/>
            <a:ext cx="409388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3057" y="3988162"/>
            <a:ext cx="390347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447675"/>
            <a:ext cx="11064240" cy="198501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3587504" y="1975221"/>
            <a:ext cx="418909" cy="26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96760" y="1975221"/>
            <a:ext cx="409388" cy="26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06016" y="1965663"/>
            <a:ext cx="418909" cy="27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00185" y="1946910"/>
            <a:ext cx="44831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18700" y="1946910"/>
            <a:ext cx="44831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75315" y="1946910"/>
            <a:ext cx="27114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73123" y="1572593"/>
            <a:ext cx="399867" cy="26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23735" y="1582141"/>
            <a:ext cx="390346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97355" y="2260048"/>
            <a:ext cx="2418247" cy="200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90512" y="2260048"/>
            <a:ext cx="1942214" cy="200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494320"/>
            <a:ext cx="238016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0198" y="1494320"/>
            <a:ext cx="257057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19074" y="1494320"/>
            <a:ext cx="390347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83504" y="2113907"/>
            <a:ext cx="390347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39504" y="2123439"/>
            <a:ext cx="390347" cy="2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33520" y="2113907"/>
            <a:ext cx="238016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23537" y="2113907"/>
            <a:ext cx="390347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23933" y="2704898"/>
            <a:ext cx="2189753" cy="352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68859" y="3685791"/>
            <a:ext cx="399867" cy="257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6</cp:revision>
  <dcterms:created xsi:type="dcterms:W3CDTF">2023-07-03T01:47:00Z</dcterms:created>
  <dcterms:modified xsi:type="dcterms:W3CDTF">2024-08-14T01:12:30Z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