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3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5100" y="1496060"/>
            <a:ext cx="6781800" cy="1781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75" y="3696970"/>
            <a:ext cx="9544050" cy="933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082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/>
        </p:nvSpPr>
        <p:spPr bwMode="white">
          <a:xfrm>
            <a:off x="5958148" y="2565028"/>
            <a:ext cx="390347" cy="267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957818" y="2565028"/>
            <a:ext cx="238016" cy="267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824198" y="2565028"/>
            <a:ext cx="390346" cy="267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185652" y="2565028"/>
            <a:ext cx="238015" cy="267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052033" y="2565028"/>
            <a:ext cx="399867" cy="267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985057" y="2565028"/>
            <a:ext cx="399867" cy="267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8" name="矩形 37"/>
          <p:cNvSpPr/>
          <p:nvPr/>
        </p:nvSpPr>
        <p:spPr bwMode="white">
          <a:xfrm>
            <a:off x="5958148" y="3424130"/>
            <a:ext cx="390347" cy="267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9" name="矩形 38"/>
          <p:cNvSpPr/>
          <p:nvPr/>
        </p:nvSpPr>
        <p:spPr bwMode="white">
          <a:xfrm>
            <a:off x="6891173" y="3424130"/>
            <a:ext cx="390347" cy="267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0" name="矩形 39"/>
          <p:cNvSpPr/>
          <p:nvPr/>
        </p:nvSpPr>
        <p:spPr bwMode="white">
          <a:xfrm>
            <a:off x="7890842" y="3424130"/>
            <a:ext cx="238016" cy="267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1" name="矩形 40"/>
          <p:cNvSpPr/>
          <p:nvPr/>
        </p:nvSpPr>
        <p:spPr bwMode="white">
          <a:xfrm>
            <a:off x="9119008" y="3424130"/>
            <a:ext cx="399867" cy="267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2" name="矩形 41"/>
          <p:cNvSpPr/>
          <p:nvPr/>
        </p:nvSpPr>
        <p:spPr bwMode="white">
          <a:xfrm>
            <a:off x="10118677" y="3424130"/>
            <a:ext cx="238016" cy="267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3" name="矩形 42"/>
          <p:cNvSpPr/>
          <p:nvPr/>
        </p:nvSpPr>
        <p:spPr bwMode="white">
          <a:xfrm>
            <a:off x="10985057" y="3424130"/>
            <a:ext cx="399867" cy="267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88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311735" y="1865758"/>
            <a:ext cx="390347" cy="266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358016" y="1875288"/>
            <a:ext cx="342743" cy="257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651834" y="1865758"/>
            <a:ext cx="238016" cy="266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862955" y="3429000"/>
            <a:ext cx="577850" cy="1026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652165" y="2494746"/>
            <a:ext cx="390347" cy="2125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464396" y="3466818"/>
            <a:ext cx="1180561" cy="1229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ldLvl="0" animBg="1"/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569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187966" y="1512294"/>
            <a:ext cx="409388" cy="266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920396" y="1512294"/>
            <a:ext cx="399867" cy="266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643305" y="1521817"/>
            <a:ext cx="399867" cy="257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528066" y="1521817"/>
            <a:ext cx="238016" cy="257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187966" y="2188434"/>
            <a:ext cx="399867" cy="266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072727" y="2188434"/>
            <a:ext cx="257057" cy="266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643305" y="2188434"/>
            <a:ext cx="399867" cy="266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375735" y="2188434"/>
            <a:ext cx="342743" cy="266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187966" y="2864574"/>
            <a:ext cx="399867" cy="266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920396" y="2864574"/>
            <a:ext cx="399867" cy="266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643305" y="2864574"/>
            <a:ext cx="399867" cy="266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375735" y="2864574"/>
            <a:ext cx="399867" cy="266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06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9490314" y="3059158"/>
            <a:ext cx="399867" cy="267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043173" y="3917548"/>
            <a:ext cx="390346" cy="267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662016" y="4012924"/>
            <a:ext cx="266579" cy="47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252297" y="3917548"/>
            <a:ext cx="238016" cy="267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118677" y="3917548"/>
            <a:ext cx="390347" cy="257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5</cp:revision>
  <dcterms:created xsi:type="dcterms:W3CDTF">2023-07-03T01:47:00Z</dcterms:created>
  <dcterms:modified xsi:type="dcterms:W3CDTF">2024-08-13T06:53:25Z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2052-12.1.0.16929</vt:lpwstr>
  </property>
</Properties>
</file>