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496060"/>
            <a:ext cx="678180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3758565"/>
            <a:ext cx="66103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35305" y="2903175"/>
            <a:ext cx="161851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7272" y="3007950"/>
            <a:ext cx="352264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62280" y="3007950"/>
            <a:ext cx="342742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61884" y="2903175"/>
            <a:ext cx="161851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06743" y="3465150"/>
            <a:ext cx="247537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61884" y="3465150"/>
            <a:ext cx="161851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83438" y="3693750"/>
            <a:ext cx="399867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4396" y="1552487"/>
            <a:ext cx="380826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77719" y="1552487"/>
            <a:ext cx="380826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91107" y="1552487"/>
            <a:ext cx="390346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23475" y="1552575"/>
            <a:ext cx="333375" cy="17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4396" y="2248899"/>
            <a:ext cx="390347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68198" y="2248899"/>
            <a:ext cx="390347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72000" y="2248899"/>
            <a:ext cx="390347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94909" y="2248899"/>
            <a:ext cx="390347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78049" y="1332092"/>
            <a:ext cx="161851" cy="25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0198" y="1322562"/>
            <a:ext cx="257057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3966" y="1884851"/>
            <a:ext cx="399867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16132" y="2752110"/>
            <a:ext cx="371305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20595" y="2752110"/>
            <a:ext cx="409388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25057" y="2752110"/>
            <a:ext cx="418909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29520" y="2752110"/>
            <a:ext cx="428429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19404" y="2752110"/>
            <a:ext cx="409388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14347" y="2752110"/>
            <a:ext cx="409388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18809" y="2752110"/>
            <a:ext cx="418909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81851" y="3409702"/>
            <a:ext cx="1485223" cy="30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206016" y="4048233"/>
            <a:ext cx="380826" cy="26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57090" y="3905279"/>
            <a:ext cx="618842" cy="5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0" y="4486865"/>
            <a:ext cx="11520000" cy="18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3031134" y="4687258"/>
            <a:ext cx="22849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667696" y="4649088"/>
            <a:ext cx="409388" cy="353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145712" y="5803737"/>
            <a:ext cx="39986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83041" y="3499648"/>
            <a:ext cx="399867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8181" y="3509191"/>
            <a:ext cx="238016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