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0" y="1496060"/>
            <a:ext cx="678180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3573780"/>
            <a:ext cx="65341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9525"/>
            <a:ext cx="11520000" cy="36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59801" y="2302979"/>
            <a:ext cx="2332561" cy="1571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10280" y="2341077"/>
            <a:ext cx="1770843" cy="1542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82446" y="3512579"/>
            <a:ext cx="409388" cy="25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51966" y="3512579"/>
            <a:ext cx="390346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5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06413" y="2370740"/>
            <a:ext cx="2037421" cy="30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71404" y="2370740"/>
            <a:ext cx="1694677" cy="30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63404" y="2923455"/>
            <a:ext cx="399867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20066" y="2923455"/>
            <a:ext cx="390347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63471" y="3485700"/>
            <a:ext cx="238016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77652" y="2191751"/>
            <a:ext cx="238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86776" y="2191751"/>
            <a:ext cx="238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38776" y="2191751"/>
            <a:ext cx="38082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57421" y="2191751"/>
            <a:ext cx="371305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94776" y="2191751"/>
            <a:ext cx="37130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82578" y="3823155"/>
            <a:ext cx="228495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82181" y="3813614"/>
            <a:ext cx="390347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57950" y="3823155"/>
            <a:ext cx="390347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19074" y="3823155"/>
            <a:ext cx="390347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033322" y="1618527"/>
            <a:ext cx="2104066" cy="1801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97421" y="3067742"/>
            <a:ext cx="1847008" cy="343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