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589405"/>
            <a:ext cx="9429750" cy="173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20" y="3580765"/>
            <a:ext cx="481012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3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25" y="3289890"/>
            <a:ext cx="11520000" cy="190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矩形 32"/>
          <p:cNvSpPr/>
          <p:nvPr/>
        </p:nvSpPr>
        <p:spPr bwMode="white">
          <a:xfrm>
            <a:off x="2505679" y="3538235"/>
            <a:ext cx="228495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3410142" y="3538235"/>
            <a:ext cx="247537" cy="26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5752225" y="3538235"/>
            <a:ext cx="161851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6637646" y="3538235"/>
            <a:ext cx="238016" cy="26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8951167" y="3538235"/>
            <a:ext cx="238016" cy="26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9865150" y="3538235"/>
            <a:ext cx="228495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2524720" y="4206858"/>
            <a:ext cx="161851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3419663" y="4206858"/>
            <a:ext cx="228495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 bwMode="white">
          <a:xfrm>
            <a:off x="4324125" y="4206858"/>
            <a:ext cx="238016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/>
        </p:nvSpPr>
        <p:spPr bwMode="white">
          <a:xfrm>
            <a:off x="5723663" y="4206858"/>
            <a:ext cx="247537" cy="26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/>
        </p:nvSpPr>
        <p:spPr bwMode="white">
          <a:xfrm>
            <a:off x="6647167" y="4206858"/>
            <a:ext cx="228495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/>
        </p:nvSpPr>
        <p:spPr bwMode="white">
          <a:xfrm>
            <a:off x="7561150" y="4206858"/>
            <a:ext cx="228495" cy="26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/>
        </p:nvSpPr>
        <p:spPr bwMode="white">
          <a:xfrm>
            <a:off x="8960687" y="4206858"/>
            <a:ext cx="238016" cy="26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/>
        </p:nvSpPr>
        <p:spPr bwMode="white">
          <a:xfrm>
            <a:off x="9893712" y="4206858"/>
            <a:ext cx="161852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/>
        </p:nvSpPr>
        <p:spPr bwMode="white">
          <a:xfrm>
            <a:off x="10779134" y="4206858"/>
            <a:ext cx="238016" cy="267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/>
        </p:nvSpPr>
        <p:spPr bwMode="white">
          <a:xfrm>
            <a:off x="5238109" y="4760860"/>
            <a:ext cx="2551537" cy="353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7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82842" y="4583715"/>
            <a:ext cx="238016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72198" y="5174844"/>
            <a:ext cx="247537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90115" y="5165310"/>
            <a:ext cx="247537" cy="286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3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39900" y="722166"/>
            <a:ext cx="742611" cy="343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00" y="3943305"/>
            <a:ext cx="11520000" cy="200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