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1125" y="1589405"/>
            <a:ext cx="9429750" cy="1733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130" y="3541395"/>
            <a:ext cx="5229225" cy="1085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97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491636" y="1551494"/>
            <a:ext cx="238016" cy="266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034314" y="1561025"/>
            <a:ext cx="285619" cy="219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634115" y="1551494"/>
            <a:ext cx="228496" cy="257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500495" y="1551494"/>
            <a:ext cx="390347" cy="266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861950" y="1551494"/>
            <a:ext cx="238015" cy="257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414148" y="1561025"/>
            <a:ext cx="276099" cy="219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994909" y="1551494"/>
            <a:ext cx="247537" cy="266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870809" y="1551494"/>
            <a:ext cx="390347" cy="266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424991" y="2342646"/>
            <a:ext cx="399867" cy="266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043834" y="2437965"/>
            <a:ext cx="266578" cy="47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634115" y="2342646"/>
            <a:ext cx="238016" cy="266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567140" y="2342646"/>
            <a:ext cx="228495" cy="257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795305" y="2342646"/>
            <a:ext cx="390347" cy="266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9414148" y="2437965"/>
            <a:ext cx="266578" cy="47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0004429" y="2342646"/>
            <a:ext cx="228495" cy="257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10937454" y="2342646"/>
            <a:ext cx="238016" cy="266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48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663008" y="2219751"/>
            <a:ext cx="361785" cy="3338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509355" y="3583569"/>
            <a:ext cx="352264" cy="343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56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26446" y="4892718"/>
            <a:ext cx="390347" cy="266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635768" y="4987943"/>
            <a:ext cx="276099" cy="47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235570" y="4892718"/>
            <a:ext cx="228495" cy="266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778247" y="4902241"/>
            <a:ext cx="276099" cy="219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368528" y="4892718"/>
            <a:ext cx="247537" cy="257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301553" y="4892718"/>
            <a:ext cx="238016" cy="266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234578" y="4892718"/>
            <a:ext cx="238016" cy="266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729652" y="4892718"/>
            <a:ext cx="390347" cy="276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377057" y="4892718"/>
            <a:ext cx="238016" cy="266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586181" y="4864151"/>
            <a:ext cx="361785" cy="333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47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21454" y="2550438"/>
            <a:ext cx="238016" cy="276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977190" y="2550438"/>
            <a:ext cx="238016" cy="276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223404" y="2559962"/>
            <a:ext cx="171371" cy="257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31173" y="3140904"/>
            <a:ext cx="247537" cy="276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750016" y="3150428"/>
            <a:ext cx="171371" cy="266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292694" y="3150428"/>
            <a:ext cx="266578" cy="266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405950" y="3140904"/>
            <a:ext cx="180892" cy="266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977190" y="3150428"/>
            <a:ext cx="247537" cy="266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548429" y="3140904"/>
            <a:ext cx="238016" cy="276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614082" y="3140904"/>
            <a:ext cx="238016" cy="276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194842" y="3150428"/>
            <a:ext cx="238016" cy="266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775603" y="3140904"/>
            <a:ext cx="238015" cy="276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721454" y="3740894"/>
            <a:ext cx="247537" cy="276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5967669" y="3740894"/>
            <a:ext cx="257057" cy="266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0185322" y="3740894"/>
            <a:ext cx="257057" cy="266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5</cp:revision>
  <dcterms:created xsi:type="dcterms:W3CDTF">2023-07-03T01:47:00Z</dcterms:created>
  <dcterms:modified xsi:type="dcterms:W3CDTF">2024-08-13T06:48:00Z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