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3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125" y="1589405"/>
            <a:ext cx="9429750" cy="1733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220" y="3785870"/>
            <a:ext cx="511492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23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844231" y="2361791"/>
            <a:ext cx="238016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14280" y="2361791"/>
            <a:ext cx="238016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34710" y="3143443"/>
            <a:ext cx="238016" cy="257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14280" y="3133910"/>
            <a:ext cx="238016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44231" y="3915562"/>
            <a:ext cx="238016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14280" y="3915562"/>
            <a:ext cx="247537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844231" y="4697214"/>
            <a:ext cx="238016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014280" y="4697214"/>
            <a:ext cx="238016" cy="257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4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87702" y="2154145"/>
            <a:ext cx="228495" cy="26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00958" y="2163689"/>
            <a:ext cx="161851" cy="25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28396" y="2163689"/>
            <a:ext cx="238016" cy="25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64066" y="2784005"/>
            <a:ext cx="161851" cy="25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34181" y="2774462"/>
            <a:ext cx="257057" cy="26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43041" y="2784005"/>
            <a:ext cx="228496" cy="25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32859" y="2784005"/>
            <a:ext cx="238016" cy="25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623933" y="3356605"/>
            <a:ext cx="2189753" cy="353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3040970"/>
            <a:ext cx="11520000" cy="1452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11440" y="3222512"/>
            <a:ext cx="238016" cy="257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63241" y="3920019"/>
            <a:ext cx="390347" cy="26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72635" y="3919855"/>
            <a:ext cx="276225" cy="267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62845" y="3920019"/>
            <a:ext cx="238016" cy="26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05390" y="3920019"/>
            <a:ext cx="228495" cy="26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" y="515620"/>
            <a:ext cx="11085830" cy="241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354705" y="2317115"/>
            <a:ext cx="5982335" cy="1305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