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589405"/>
            <a:ext cx="94297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70" y="3539490"/>
            <a:ext cx="53054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0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006082" y="2591453"/>
            <a:ext cx="399867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18809" y="2591453"/>
            <a:ext cx="238016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63140" y="3163620"/>
            <a:ext cx="238016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34049" y="3106404"/>
            <a:ext cx="1780363" cy="286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52099" y="3163620"/>
            <a:ext cx="238015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32661" y="3163620"/>
            <a:ext cx="238015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30644" y="1533278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24793" y="1533278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80727" y="1533278"/>
            <a:ext cx="247537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30644" y="2267770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49024" y="2267770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47570" y="2267770"/>
            <a:ext cx="22849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42314" y="2267770"/>
            <a:ext cx="161851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23933" y="2887796"/>
            <a:ext cx="2189753" cy="352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92033" y="2600278"/>
            <a:ext cx="399867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10876" y="2695609"/>
            <a:ext cx="276099" cy="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20198" y="2600278"/>
            <a:ext cx="161851" cy="2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34181" y="2600278"/>
            <a:ext cx="238016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52495" y="1546860"/>
            <a:ext cx="4314190" cy="152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3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206347" y="2409323"/>
            <a:ext cx="247537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86181" y="2428387"/>
            <a:ext cx="238016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85652" y="2428387"/>
            <a:ext cx="257057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68066" y="3229053"/>
            <a:ext cx="171371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85652" y="3219521"/>
            <a:ext cx="247537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72661" y="4048782"/>
            <a:ext cx="257057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85652" y="4039251"/>
            <a:ext cx="247537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