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125" y="1589405"/>
            <a:ext cx="9429750" cy="1733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5" y="3729990"/>
            <a:ext cx="634365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40429" y="3963423"/>
            <a:ext cx="247537" cy="257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01289" y="3963423"/>
            <a:ext cx="238016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38115" y="3963423"/>
            <a:ext cx="247537" cy="257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57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44760" y="1543515"/>
            <a:ext cx="1742280" cy="314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10280" y="1543515"/>
            <a:ext cx="2180232" cy="314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73388" y="2249806"/>
            <a:ext cx="247537" cy="257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52694" y="2249806"/>
            <a:ext cx="228495" cy="26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83570" y="1714439"/>
            <a:ext cx="247537" cy="26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68132" y="1714439"/>
            <a:ext cx="238016" cy="26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76925" y="1714439"/>
            <a:ext cx="238016" cy="26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28396" y="1714439"/>
            <a:ext cx="238016" cy="26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54809" y="2572887"/>
            <a:ext cx="161851" cy="25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68132" y="2563349"/>
            <a:ext cx="238016" cy="26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29123" y="2563349"/>
            <a:ext cx="228496" cy="26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28396" y="2563349"/>
            <a:ext cx="247537" cy="26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9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64132" y="1838180"/>
            <a:ext cx="228495" cy="267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34512" y="1838180"/>
            <a:ext cx="238016" cy="267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54611" y="2486672"/>
            <a:ext cx="247537" cy="267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24991" y="2486672"/>
            <a:ext cx="257057" cy="267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54611" y="3135163"/>
            <a:ext cx="238016" cy="267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34512" y="3135163"/>
            <a:ext cx="228495" cy="257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61619" y="3163773"/>
            <a:ext cx="390347" cy="314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9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21454" y="2846404"/>
            <a:ext cx="228495" cy="26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44297" y="2846404"/>
            <a:ext cx="238016" cy="26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28859" y="2846404"/>
            <a:ext cx="247537" cy="257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04561" y="2846404"/>
            <a:ext cx="257057" cy="257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