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tags" Target="../tags/tag3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125" y="1589405"/>
            <a:ext cx="9429750" cy="1733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680" y="3790950"/>
            <a:ext cx="562927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3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720793" y="2848670"/>
            <a:ext cx="247537" cy="27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24925" y="2867740"/>
            <a:ext cx="418909" cy="27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14677" y="2858205"/>
            <a:ext cx="266579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71140" y="2848670"/>
            <a:ext cx="238016" cy="27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577983" y="3897535"/>
            <a:ext cx="409388" cy="286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805818" y="3926140"/>
            <a:ext cx="171371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671867" y="3897535"/>
            <a:ext cx="418910" cy="286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718809" y="3907070"/>
            <a:ext cx="418909" cy="27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80"/>
          <a:stretch>
            <a:fillRect/>
          </a:stretch>
        </p:blipFill>
        <p:spPr>
          <a:xfrm>
            <a:off x="360045" y="2172335"/>
            <a:ext cx="11520170" cy="705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02611" y="2429672"/>
            <a:ext cx="7864066" cy="276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95" y="292735"/>
            <a:ext cx="11551920" cy="1719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5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252628" y="1505229"/>
            <a:ext cx="238016" cy="26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29057" y="2144649"/>
            <a:ext cx="238015" cy="26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90181" y="2154193"/>
            <a:ext cx="238016" cy="257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33785" y="2869961"/>
            <a:ext cx="238016" cy="26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85983" y="2965397"/>
            <a:ext cx="266579" cy="4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766743" y="2869961"/>
            <a:ext cx="238016" cy="26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709289" y="2869961"/>
            <a:ext cx="238015" cy="26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3"/>
          <a:stretch>
            <a:fillRect/>
          </a:stretch>
        </p:blipFill>
        <p:spPr>
          <a:xfrm>
            <a:off x="5708015" y="360045"/>
            <a:ext cx="6172200" cy="2933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766743" y="636204"/>
            <a:ext cx="238016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71867" y="1274333"/>
            <a:ext cx="238016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19867" y="1912461"/>
            <a:ext cx="390347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19933" y="2645833"/>
            <a:ext cx="238016" cy="25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872132" y="2655357"/>
            <a:ext cx="276098" cy="219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62413" y="2645833"/>
            <a:ext cx="238015" cy="25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28793" y="2636308"/>
            <a:ext cx="390347" cy="26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5" y="360045"/>
            <a:ext cx="5667375" cy="2963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2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872793" y="2773663"/>
            <a:ext cx="247537" cy="267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