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3594100"/>
            <a:ext cx="649605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82181" y="2569523"/>
            <a:ext cx="247537" cy="2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4727" y="2569523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2569523"/>
            <a:ext cx="39034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85917" y="2569523"/>
            <a:ext cx="39986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76066" y="2569523"/>
            <a:ext cx="257057" cy="2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18611" y="2569523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91702" y="3350476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15206" y="3350476"/>
            <a:ext cx="24753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091107" y="3350476"/>
            <a:ext cx="39034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85917" y="3350476"/>
            <a:ext cx="39986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85586" y="3350476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09090" y="3350476"/>
            <a:ext cx="25705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91070" y="1589405"/>
            <a:ext cx="1047115" cy="144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42575" y="1541780"/>
            <a:ext cx="789940" cy="156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68793" y="3543617"/>
            <a:ext cx="399867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25057" y="3543617"/>
            <a:ext cx="161851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252628" y="3543617"/>
            <a:ext cx="390347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889851" y="3543617"/>
            <a:ext cx="228495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935" y="1656715"/>
            <a:ext cx="266700" cy="21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24859" y="1599707"/>
            <a:ext cx="39034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35702" y="2343532"/>
            <a:ext cx="39034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24859" y="2343532"/>
            <a:ext cx="39034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23537" y="2343532"/>
            <a:ext cx="39034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861550" y="1599565"/>
            <a:ext cx="335280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9" grpId="0" animBg="1"/>
      <p:bldP spid="10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7"/>
          <a:stretch>
            <a:fillRect/>
          </a:stretch>
        </p:blipFill>
        <p:spPr>
          <a:xfrm>
            <a:off x="360045" y="2360930"/>
            <a:ext cx="11520170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06148" y="2553662"/>
            <a:ext cx="238016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99702" y="2544124"/>
            <a:ext cx="228495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19405"/>
            <a:ext cx="10619105" cy="187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494030"/>
            <a:ext cx="11540490" cy="3444875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9451975" y="2756535"/>
            <a:ext cx="588010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23680" y="3167380"/>
            <a:ext cx="486410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