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125" y="1589405"/>
            <a:ext cx="9429750" cy="173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55" y="3766185"/>
            <a:ext cx="61055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39966" y="2807399"/>
            <a:ext cx="228495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39371" y="2816921"/>
            <a:ext cx="25705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53355" y="2816921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33719" y="2816921"/>
            <a:ext cx="24753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52165" y="2807399"/>
            <a:ext cx="238016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61421" y="2807399"/>
            <a:ext cx="418909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63140" y="3673987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71735" y="3531143"/>
            <a:ext cx="618842" cy="5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82247" y="4397732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62743" y="4397732"/>
            <a:ext cx="39986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530380" y="5026247"/>
            <a:ext cx="24753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28396" y="5026247"/>
            <a:ext cx="24753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29685" y="1656715"/>
            <a:ext cx="41084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1665995"/>
            <a:ext cx="390347" cy="2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48429" y="1665995"/>
            <a:ext cx="390347" cy="2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3123" y="1665995"/>
            <a:ext cx="380826" cy="2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132" y="2466751"/>
            <a:ext cx="161851" cy="25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58677" y="2457218"/>
            <a:ext cx="238016" cy="2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00694" y="2457218"/>
            <a:ext cx="228496" cy="26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52760" y="2466751"/>
            <a:ext cx="161852" cy="25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80859" y="2466751"/>
            <a:ext cx="161851" cy="25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28000" y="2466751"/>
            <a:ext cx="238016" cy="25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82380" y="3143581"/>
            <a:ext cx="3284628" cy="352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76462" y="1493568"/>
            <a:ext cx="3094214" cy="1333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11471" y="3293940"/>
            <a:ext cx="228495" cy="25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4380" y="3293940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71404" y="3293940"/>
            <a:ext cx="247536" cy="25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73256" y="3922642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96165" y="3922642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6066" y="3922642"/>
            <a:ext cx="39034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49685" y="2880677"/>
            <a:ext cx="390347" cy="26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