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25" y="1589405"/>
            <a:ext cx="9429750" cy="1733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3672840"/>
            <a:ext cx="619125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50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45970" y="3879850"/>
            <a:ext cx="445770" cy="87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86680" y="3879850"/>
            <a:ext cx="856615" cy="87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14360" y="3879850"/>
            <a:ext cx="855980" cy="87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225057" y="1494208"/>
            <a:ext cx="238016" cy="26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90247" y="1494208"/>
            <a:ext cx="228496" cy="26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08958" y="1494208"/>
            <a:ext cx="390347" cy="26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02413" y="2275763"/>
            <a:ext cx="399867" cy="26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82644" y="2275763"/>
            <a:ext cx="399867" cy="26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38314" y="2275763"/>
            <a:ext cx="399867" cy="26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0" y="1480775"/>
            <a:ext cx="11520000" cy="336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87362" y="1728657"/>
            <a:ext cx="390347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38701" y="1728657"/>
            <a:ext cx="238015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63131" y="2367432"/>
            <a:ext cx="161851" cy="257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38370" y="2367432"/>
            <a:ext cx="238016" cy="257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16453" y="3006207"/>
            <a:ext cx="238016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90899" y="3006207"/>
            <a:ext cx="238015" cy="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60122" y="4293291"/>
            <a:ext cx="5874247" cy="276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587375"/>
            <a:ext cx="11169015" cy="89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73719" y="2831358"/>
            <a:ext cx="238016" cy="267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63074" y="2831358"/>
            <a:ext cx="399867" cy="267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