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1270635"/>
            <a:ext cx="9744075" cy="1743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595" y="3696970"/>
            <a:ext cx="52101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86314" y="3098842"/>
            <a:ext cx="437950" cy="353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340995"/>
            <a:ext cx="10708640" cy="4044950"/>
          </a:xfrm>
          <a:prstGeom prst="rect">
            <a:avLst/>
          </a:prstGeom>
        </p:spPr>
      </p:pic>
      <p:sp useBgFill="1">
        <p:nvSpPr>
          <p:cNvPr id="6" name="矩形 5"/>
          <p:cNvSpPr/>
          <p:nvPr/>
        </p:nvSpPr>
        <p:spPr bwMode="white">
          <a:xfrm>
            <a:off x="1619885" y="2498725"/>
            <a:ext cx="9255760" cy="686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025123" y="3297600"/>
            <a:ext cx="238016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62677" y="3297600"/>
            <a:ext cx="228495" cy="257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0231" y="3297600"/>
            <a:ext cx="23801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3297600"/>
            <a:ext cx="238016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405289" y="2545092"/>
            <a:ext cx="771173" cy="353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254280" y="3317985"/>
            <a:ext cx="238016" cy="267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