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1270635"/>
            <a:ext cx="9744075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40150"/>
            <a:ext cx="53340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196826" y="2730828"/>
            <a:ext cx="1523305" cy="71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05421" y="2635614"/>
            <a:ext cx="780694" cy="904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77983" y="4073346"/>
            <a:ext cx="1056793" cy="828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38049" y="4025731"/>
            <a:ext cx="1199603" cy="84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92495" y="1668073"/>
            <a:ext cx="247537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3966" y="1668073"/>
            <a:ext cx="161851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05157" y="1668073"/>
            <a:ext cx="238016" cy="26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91" y="2355527"/>
            <a:ext cx="666446" cy="591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38512" y="2298240"/>
            <a:ext cx="647404" cy="69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892" y="2188335"/>
            <a:ext cx="8930380" cy="88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97421" y="3728726"/>
            <a:ext cx="5817123" cy="44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