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645" y="1270635"/>
            <a:ext cx="9744075" cy="1743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95" y="3429000"/>
            <a:ext cx="627697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44958" y="3408549"/>
            <a:ext cx="437950" cy="362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61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33917" y="1762800"/>
            <a:ext cx="437950" cy="362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5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413818" y="1713746"/>
            <a:ext cx="371305" cy="95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67801" y="2600355"/>
            <a:ext cx="257057" cy="257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48231" y="2600355"/>
            <a:ext cx="247537" cy="257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28661" y="2600355"/>
            <a:ext cx="238016" cy="266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99570" y="2600355"/>
            <a:ext cx="238015" cy="266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30644" y="3018983"/>
            <a:ext cx="238016" cy="266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24793" y="3018983"/>
            <a:ext cx="238016" cy="266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09421" y="3018983"/>
            <a:ext cx="238016" cy="266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2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452892" y="3399199"/>
            <a:ext cx="238016" cy="26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