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645" y="1270635"/>
            <a:ext cx="9744075" cy="174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617595"/>
            <a:ext cx="56388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50148" y="2963407"/>
            <a:ext cx="4731768" cy="638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48099" y="2877580"/>
            <a:ext cx="3198942" cy="743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785" y="524510"/>
            <a:ext cx="10338435" cy="1777365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902970" y="1381125"/>
            <a:ext cx="5827395" cy="1128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5" y="2679020"/>
            <a:ext cx="11520000" cy="169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83222" y="2850849"/>
            <a:ext cx="238016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62792" y="2850849"/>
            <a:ext cx="238016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97205" y="3414067"/>
            <a:ext cx="238016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77437" y="3414067"/>
            <a:ext cx="238016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9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58677" y="2040769"/>
            <a:ext cx="2589619" cy="353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0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234909" y="4423879"/>
            <a:ext cx="380826" cy="314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28991" y="4414339"/>
            <a:ext cx="352264" cy="343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