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605" y="1374775"/>
            <a:ext cx="9877425" cy="1704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45" y="3582035"/>
            <a:ext cx="50196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034314" y="2312824"/>
            <a:ext cx="247537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67338" y="2322350"/>
            <a:ext cx="238016" cy="25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00363" y="2312824"/>
            <a:ext cx="238015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42909" y="2322350"/>
            <a:ext cx="228495" cy="25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66413" y="2312824"/>
            <a:ext cx="247537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99438" y="2312824"/>
            <a:ext cx="247536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034314" y="3141584"/>
            <a:ext cx="238016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67338" y="3141584"/>
            <a:ext cx="247537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00363" y="3151110"/>
            <a:ext cx="238015" cy="25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833388" y="3141584"/>
            <a:ext cx="238016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775933" y="3151110"/>
            <a:ext cx="228495" cy="25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699438" y="3141584"/>
            <a:ext cx="257057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8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196826" y="2512826"/>
            <a:ext cx="257057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43834" y="2512826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90842" y="2512826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37851" y="2512826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06347" y="3694023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053355" y="3694023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90842" y="3694023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728330" y="3694023"/>
            <a:ext cx="257057" cy="257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2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68859" y="2409133"/>
            <a:ext cx="399867" cy="266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43966" y="2399602"/>
            <a:ext cx="390347" cy="276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52231" y="2399602"/>
            <a:ext cx="390347" cy="276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78380" y="3219255"/>
            <a:ext cx="390347" cy="276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34446" y="3228786"/>
            <a:ext cx="399867" cy="266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52231" y="3219255"/>
            <a:ext cx="390347" cy="276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10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35504" y="2021761"/>
            <a:ext cx="238016" cy="257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1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58479" y="846325"/>
            <a:ext cx="247537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