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58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4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3" Type="http://schemas.openxmlformats.org/officeDocument/2006/relationships/tags" Target="../tags/tag3.xml"/><Relationship Id="rId2" Type="http://schemas.openxmlformats.org/officeDocument/2006/relationships/image" Target="../media/image9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7605" y="1374775"/>
            <a:ext cx="9877425" cy="17049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025" y="3542665"/>
            <a:ext cx="5695950" cy="9239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02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988033" y="2430927"/>
            <a:ext cx="238016" cy="2672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720462" y="2430927"/>
            <a:ext cx="228495" cy="2576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443371" y="2430927"/>
            <a:ext cx="238016" cy="2672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166280" y="2430927"/>
            <a:ext cx="238016" cy="2672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988033" y="3032164"/>
            <a:ext cx="228495" cy="2576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710942" y="3032164"/>
            <a:ext cx="238016" cy="2672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433851" y="3032164"/>
            <a:ext cx="257057" cy="2576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166280" y="3032164"/>
            <a:ext cx="238016" cy="2672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2530710" y="3642945"/>
            <a:ext cx="238016" cy="2672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5263140" y="3642945"/>
            <a:ext cx="228495" cy="2576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7986049" y="3642945"/>
            <a:ext cx="238016" cy="2672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10708958" y="3642945"/>
            <a:ext cx="238016" cy="2576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674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673851" y="2665216"/>
            <a:ext cx="304661" cy="762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940429" y="3722567"/>
            <a:ext cx="238016" cy="2667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492628" y="3817824"/>
            <a:ext cx="276099" cy="381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082909" y="3722567"/>
            <a:ext cx="228495" cy="2571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006413" y="3722567"/>
            <a:ext cx="257057" cy="2571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014942" y="3722567"/>
            <a:ext cx="238016" cy="2667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567140" y="3817824"/>
            <a:ext cx="266578" cy="381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176462" y="3722567"/>
            <a:ext cx="161852" cy="2571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700099" y="3732092"/>
            <a:ext cx="276099" cy="219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299900" y="3722567"/>
            <a:ext cx="228495" cy="2571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0223404" y="3722567"/>
            <a:ext cx="238016" cy="2571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82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873785" y="1818073"/>
            <a:ext cx="399867" cy="2763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882314" y="1818073"/>
            <a:ext cx="390347" cy="2763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985719" y="1818073"/>
            <a:ext cx="380826" cy="2763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873785" y="2752003"/>
            <a:ext cx="399867" cy="2763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882314" y="2752003"/>
            <a:ext cx="390347" cy="2763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976198" y="2752003"/>
            <a:ext cx="399867" cy="2763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576"/>
          <a:stretch>
            <a:fillRect/>
          </a:stretch>
        </p:blipFill>
        <p:spPr>
          <a:xfrm>
            <a:off x="360045" y="360045"/>
            <a:ext cx="11520170" cy="27654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3549421" y="2686076"/>
            <a:ext cx="238016" cy="2669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605" y="3125470"/>
            <a:ext cx="8022590" cy="24682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2VjNDQ0NWZiZTVmYTE2MzFlMjYzYTVlOGE4MGMyNmMifQ=="/>
  <p:tag name="commondata" val="eyJoZGlkIjoiODE0ODIzMGIxZWRmMGUzOGQwNTVjMDI3NmZmZmZiZDc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RYBMiss程程</cp:lastModifiedBy>
  <cp:revision>5</cp:revision>
  <dcterms:created xsi:type="dcterms:W3CDTF">2023-07-03T01:47:00Z</dcterms:created>
  <dcterms:modified xsi:type="dcterms:W3CDTF">2024-08-13T06:32:08Z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2052-12.1.0.16929</vt:lpwstr>
  </property>
</Properties>
</file>