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95" y="3632200"/>
            <a:ext cx="559117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3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559272" y="2668479"/>
            <a:ext cx="171371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91966" y="2668479"/>
            <a:ext cx="247537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72264" y="2668479"/>
            <a:ext cx="238016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33851" y="2668479"/>
            <a:ext cx="247537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14479" y="2668479"/>
            <a:ext cx="238015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04628" y="2668479"/>
            <a:ext cx="247537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85256" y="2668479"/>
            <a:ext cx="247537" cy="27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986710" y="3402995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04495" y="3402995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797289" y="3908571"/>
            <a:ext cx="618842" cy="55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05818" y="3908571"/>
            <a:ext cx="618842" cy="55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072727" y="4690783"/>
            <a:ext cx="238016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529388" y="4690783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3305" y="2011807"/>
            <a:ext cx="8854214" cy="983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7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87768" y="2915106"/>
            <a:ext cx="23801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1223" y="2915106"/>
            <a:ext cx="228495" cy="25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47636" y="2915106"/>
            <a:ext cx="23801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43239" y="3468077"/>
            <a:ext cx="228495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73652" y="4106853"/>
            <a:ext cx="23801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16330" y="4116387"/>
            <a:ext cx="285619" cy="219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16132" y="4106853"/>
            <a:ext cx="228495" cy="25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39636" y="4106853"/>
            <a:ext cx="23801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00231" y="4106853"/>
            <a:ext cx="238016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52429" y="4202193"/>
            <a:ext cx="266578" cy="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42710" y="4106853"/>
            <a:ext cx="238015" cy="266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75735" y="4106853"/>
            <a:ext cx="247537" cy="257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97553" y="3193490"/>
            <a:ext cx="238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30578" y="3193490"/>
            <a:ext cx="238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92165" y="3193490"/>
            <a:ext cx="161851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96628" y="3193490"/>
            <a:ext cx="238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39173" y="3193490"/>
            <a:ext cx="228495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662677" y="3193490"/>
            <a:ext cx="238016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05223" y="3193490"/>
            <a:ext cx="238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38247" y="3193490"/>
            <a:ext cx="238016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61752" y="3193490"/>
            <a:ext cx="257057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04297" y="3193490"/>
            <a:ext cx="238015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