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3" r:id="rId6"/>
    <p:sldId id="262" r:id="rId7"/>
    <p:sldId id="261" r:id="rId8"/>
    <p:sldId id="260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7605" y="1374775"/>
            <a:ext cx="9877425" cy="17049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0420" y="3429000"/>
            <a:ext cx="5610225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09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550082" y="4354458"/>
            <a:ext cx="238016" cy="266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102280" y="4449791"/>
            <a:ext cx="276099" cy="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692561" y="4354458"/>
            <a:ext cx="247537" cy="25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244760" y="4449791"/>
            <a:ext cx="276099" cy="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3835041" y="4354458"/>
            <a:ext cx="238016" cy="266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796628" y="4354458"/>
            <a:ext cx="161851" cy="25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00561" y="4354458"/>
            <a:ext cx="238016" cy="2669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852760" y="4363991"/>
            <a:ext cx="276099" cy="219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33520" y="4354458"/>
            <a:ext cx="257057" cy="25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995239" y="4449791"/>
            <a:ext cx="266579" cy="47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585520" y="4354458"/>
            <a:ext cx="228496" cy="25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509024" y="4354458"/>
            <a:ext cx="238015" cy="25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64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788099" y="2259122"/>
            <a:ext cx="6121785" cy="877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271008" y="2306839"/>
            <a:ext cx="409388" cy="753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261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378380" y="1627852"/>
            <a:ext cx="39034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43966" y="1627852"/>
            <a:ext cx="39034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61752" y="1627852"/>
            <a:ext cx="390347" cy="2669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378380" y="2400002"/>
            <a:ext cx="390347" cy="276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72455" y="2476500"/>
            <a:ext cx="333375" cy="20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480550" y="2476500"/>
            <a:ext cx="333375" cy="126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9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186314" y="1913708"/>
            <a:ext cx="238016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28991" y="1923240"/>
            <a:ext cx="285619" cy="228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328793" y="1923240"/>
            <a:ext cx="238016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871471" y="1923240"/>
            <a:ext cx="285619" cy="228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490314" y="1923240"/>
            <a:ext cx="161851" cy="257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394776" y="1913708"/>
            <a:ext cx="247537" cy="2668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208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387900" y="2542411"/>
            <a:ext cx="247537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30446" y="2542411"/>
            <a:ext cx="228495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253950" y="2542411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86975" y="2542411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214876" y="2542411"/>
            <a:ext cx="247537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147900" y="2542411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90446" y="2542411"/>
            <a:ext cx="228495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013950" y="2542411"/>
            <a:ext cx="238016" cy="266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2024-08-13T06:31:44Z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