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20" y="3658870"/>
            <a:ext cx="635317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49619" y="2760872"/>
            <a:ext cx="247537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1173" y="2770399"/>
            <a:ext cx="171371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04165" y="2760872"/>
            <a:ext cx="247537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31107" y="3542109"/>
            <a:ext cx="247537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34578" y="3542109"/>
            <a:ext cx="247537" cy="27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66611" y="3551636"/>
            <a:ext cx="257057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4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9537" y="3332133"/>
            <a:ext cx="238016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92561" y="3332133"/>
            <a:ext cx="238016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25586" y="3332133"/>
            <a:ext cx="247537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58611" y="3332133"/>
            <a:ext cx="238016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19206" y="3332133"/>
            <a:ext cx="238016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80793" y="3332133"/>
            <a:ext cx="161851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94776" y="3332133"/>
            <a:ext cx="238016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59008" y="1817249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0198" y="1817249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81388" y="1807725"/>
            <a:ext cx="238015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3057" y="1817249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59008" y="2731602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20198" y="2731602"/>
            <a:ext cx="257057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09950" y="2731602"/>
            <a:ext cx="171371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33057" y="2731602"/>
            <a:ext cx="24753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596694" y="5097494"/>
            <a:ext cx="238016" cy="26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48892" y="5107026"/>
            <a:ext cx="276099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58214" y="5107026"/>
            <a:ext cx="161851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81851" y="5107026"/>
            <a:ext cx="285619" cy="2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72132" y="5097494"/>
            <a:ext cx="238015" cy="26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05157" y="5097494"/>
            <a:ext cx="238016" cy="26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