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4" r:id="rId6"/>
    <p:sldId id="263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5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3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7605" y="1374775"/>
            <a:ext cx="9877425" cy="1704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395" y="3648075"/>
            <a:ext cx="536257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60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31239" y="2296525"/>
            <a:ext cx="9939570" cy="782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30446" y="3412651"/>
            <a:ext cx="228495" cy="25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53950" y="3412651"/>
            <a:ext cx="238016" cy="25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86975" y="3412651"/>
            <a:ext cx="238016" cy="26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14876" y="3412651"/>
            <a:ext cx="238016" cy="26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47900" y="3412651"/>
            <a:ext cx="238016" cy="25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80925" y="3412651"/>
            <a:ext cx="228495" cy="25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320925" y="4118577"/>
            <a:ext cx="228495" cy="25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263471" y="4109037"/>
            <a:ext cx="228495" cy="26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186975" y="4109037"/>
            <a:ext cx="238016" cy="26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214876" y="4109037"/>
            <a:ext cx="238016" cy="26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147900" y="4118577"/>
            <a:ext cx="228496" cy="25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090446" y="4109037"/>
            <a:ext cx="228495" cy="26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225057" y="4710028"/>
            <a:ext cx="2189752" cy="343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1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78512" y="1352013"/>
            <a:ext cx="257057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10942" y="1352013"/>
            <a:ext cx="238016" cy="2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43371" y="1352013"/>
            <a:ext cx="238016" cy="2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94842" y="1361552"/>
            <a:ext cx="161851" cy="25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88033" y="1895713"/>
            <a:ext cx="238016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10942" y="1895713"/>
            <a:ext cx="238016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43371" y="1895713"/>
            <a:ext cx="238016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75801" y="1895713"/>
            <a:ext cx="228496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08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26181" y="1514057"/>
            <a:ext cx="399867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91768" y="1514057"/>
            <a:ext cx="399867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80550" y="1524000"/>
            <a:ext cx="342900" cy="161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35702" y="2210306"/>
            <a:ext cx="380826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43966" y="2210306"/>
            <a:ext cx="380826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80550" y="2229485"/>
            <a:ext cx="342900" cy="161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45185"/>
            <a:ext cx="11520000" cy="1859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11669" y="3916845"/>
            <a:ext cx="228495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62280" y="3916845"/>
            <a:ext cx="238015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23404" y="3916845"/>
            <a:ext cx="238016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26380" y="4450901"/>
            <a:ext cx="257057" cy="257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58809" y="4450901"/>
            <a:ext cx="238016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76264" y="4450901"/>
            <a:ext cx="238016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02413" y="5070786"/>
            <a:ext cx="238016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245090" y="5080323"/>
            <a:ext cx="285619" cy="21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35371" y="5070786"/>
            <a:ext cx="247537" cy="257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768396" y="5070786"/>
            <a:ext cx="238016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243438" y="5070786"/>
            <a:ext cx="238015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795636" y="5166153"/>
            <a:ext cx="266578" cy="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376396" y="5070786"/>
            <a:ext cx="238015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318942" y="5070786"/>
            <a:ext cx="238016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" y="553085"/>
            <a:ext cx="11162665" cy="2792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84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187966" y="2039059"/>
            <a:ext cx="257057" cy="257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48628" y="2039059"/>
            <a:ext cx="238016" cy="26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52165" y="2039059"/>
            <a:ext cx="238016" cy="26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