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7605" y="1374775"/>
            <a:ext cx="9877425" cy="1704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920" y="3559175"/>
            <a:ext cx="5343525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85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3349487" y="4150135"/>
            <a:ext cx="228495" cy="257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33520" y="4150135"/>
            <a:ext cx="238016" cy="266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66545" y="4150135"/>
            <a:ext cx="247537" cy="257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349625" y="4870450"/>
            <a:ext cx="238125" cy="33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432800" y="4872990"/>
            <a:ext cx="248285" cy="324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366250" y="4870450"/>
            <a:ext cx="238125" cy="33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6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349157" y="1600509"/>
            <a:ext cx="1942214" cy="238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99834" y="1762729"/>
            <a:ext cx="228495" cy="26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96363" y="2888729"/>
            <a:ext cx="1323371" cy="2385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90314" y="3022323"/>
            <a:ext cx="238015" cy="257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595" y="616585"/>
            <a:ext cx="10914380" cy="2812415"/>
          </a:xfrm>
          <a:prstGeom prst="rect">
            <a:avLst/>
          </a:prstGeom>
        </p:spPr>
      </p:pic>
      <p:sp useBgFill="1">
        <p:nvSpPr>
          <p:cNvPr id="5" name="矩形 4"/>
          <p:cNvSpPr/>
          <p:nvPr/>
        </p:nvSpPr>
        <p:spPr bwMode="white">
          <a:xfrm>
            <a:off x="1901190" y="1474470"/>
            <a:ext cx="487045" cy="560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109720" y="1483995"/>
            <a:ext cx="487045" cy="545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18885" y="1474470"/>
            <a:ext cx="487045" cy="560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26145" y="1474470"/>
            <a:ext cx="497840" cy="560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734675" y="1474470"/>
            <a:ext cx="497840" cy="560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901190" y="2503170"/>
            <a:ext cx="487045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109720" y="2503170"/>
            <a:ext cx="487045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318885" y="2512695"/>
            <a:ext cx="487045" cy="399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526145" y="2503170"/>
            <a:ext cx="497840" cy="421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735945" y="2512695"/>
            <a:ext cx="487045" cy="399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80" y="602615"/>
            <a:ext cx="11042015" cy="3994785"/>
          </a:xfrm>
          <a:prstGeom prst="rect">
            <a:avLst/>
          </a:prstGeom>
        </p:spPr>
      </p:pic>
      <p:sp useBgFill="1">
        <p:nvSpPr>
          <p:cNvPr id="7" name="矩形 6"/>
          <p:cNvSpPr/>
          <p:nvPr/>
        </p:nvSpPr>
        <p:spPr bwMode="white">
          <a:xfrm>
            <a:off x="3187700" y="4087495"/>
            <a:ext cx="469900" cy="510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