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7605" y="1374775"/>
            <a:ext cx="9877425" cy="1704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495" y="3565525"/>
            <a:ext cx="5286375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2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083239" y="3542291"/>
            <a:ext cx="23801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25785" y="3542291"/>
            <a:ext cx="228495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49289" y="3542291"/>
            <a:ext cx="247537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928925" y="3551819"/>
            <a:ext cx="228496" cy="25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90512" y="3551819"/>
            <a:ext cx="161852" cy="2572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04495" y="3542291"/>
            <a:ext cx="23801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083239" y="4352156"/>
            <a:ext cx="23801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016264" y="4352156"/>
            <a:ext cx="247537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958809" y="4352156"/>
            <a:ext cx="228495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928925" y="4352156"/>
            <a:ext cx="22849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871471" y="4352156"/>
            <a:ext cx="238016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823537" y="4352156"/>
            <a:ext cx="161851" cy="2667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274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49818" y="2214020"/>
            <a:ext cx="238016" cy="25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54280" y="2204463"/>
            <a:ext cx="238016" cy="267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58743" y="2204463"/>
            <a:ext cx="257057" cy="267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082247" y="2204463"/>
            <a:ext cx="238016" cy="267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833719" y="2214020"/>
            <a:ext cx="161851" cy="25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709619" y="2214020"/>
            <a:ext cx="238015" cy="258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23603" y="2204463"/>
            <a:ext cx="247537" cy="267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37586" y="2204463"/>
            <a:ext cx="228496" cy="267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10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74049" y="2351672"/>
            <a:ext cx="6236033" cy="2763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9890" y="553720"/>
            <a:ext cx="10668000" cy="2649220"/>
          </a:xfrm>
          <a:prstGeom prst="rect">
            <a:avLst/>
          </a:prstGeom>
        </p:spPr>
      </p:pic>
      <p:sp useBgFill="1">
        <p:nvSpPr>
          <p:cNvPr id="5" name="矩形 4"/>
          <p:cNvSpPr/>
          <p:nvPr/>
        </p:nvSpPr>
        <p:spPr bwMode="white">
          <a:xfrm>
            <a:off x="8307070" y="2160270"/>
            <a:ext cx="337820" cy="385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66505" y="2255520"/>
            <a:ext cx="394335" cy="173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31020" y="2160270"/>
            <a:ext cx="379730" cy="385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79710" y="2160270"/>
            <a:ext cx="351790" cy="399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47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709619" y="2893445"/>
            <a:ext cx="238015" cy="25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261818" y="2988687"/>
            <a:ext cx="266578" cy="47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880661" y="2893445"/>
            <a:ext cx="161852" cy="25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785123" y="2893445"/>
            <a:ext cx="238016" cy="2666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921057" y="3122026"/>
            <a:ext cx="104727" cy="523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749355" y="3122026"/>
            <a:ext cx="95206" cy="523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577652" y="3122026"/>
            <a:ext cx="95206" cy="523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5405950" y="3122026"/>
            <a:ext cx="95206" cy="523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234247" y="3122026"/>
            <a:ext cx="95206" cy="523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205355" y="3122026"/>
            <a:ext cx="95206" cy="523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2024-08-13T06:24:18Z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