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2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765" y="3429000"/>
            <a:ext cx="5343525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5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35570" y="3768744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68595" y="3768744"/>
            <a:ext cx="228495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01619" y="3768744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90776" y="3768744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23801" y="3768744"/>
            <a:ext cx="228495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947305" y="3768744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235570" y="4520953"/>
            <a:ext cx="228495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168595" y="4520953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01619" y="4520953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90776" y="4530475"/>
            <a:ext cx="238016" cy="25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014280" y="4520953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947305" y="4520953"/>
            <a:ext cx="238016" cy="266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92694" y="2153080"/>
            <a:ext cx="361785" cy="33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501818" y="2153080"/>
            <a:ext cx="352264" cy="33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09818" y="2153080"/>
            <a:ext cx="361785" cy="33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501015"/>
            <a:ext cx="11142980" cy="325755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2139950" y="1617345"/>
            <a:ext cx="386715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1980000">
            <a:off x="5000625" y="2173605"/>
            <a:ext cx="702945" cy="217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44970" y="2567940"/>
            <a:ext cx="1094740" cy="12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07780" y="2567940"/>
            <a:ext cx="1675765" cy="12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 rot="2280000">
            <a:off x="6069965" y="3047365"/>
            <a:ext cx="848995" cy="113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39710" y="3320415"/>
            <a:ext cx="1645285" cy="137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 rot="18780000">
            <a:off x="10103485" y="2806065"/>
            <a:ext cx="532765" cy="143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510" y="302895"/>
            <a:ext cx="11145520" cy="3813175"/>
          </a:xfrm>
          <a:prstGeom prst="rect">
            <a:avLst/>
          </a:prstGeom>
        </p:spPr>
      </p:pic>
      <p:pic>
        <p:nvPicPr>
          <p:cNvPr id="7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8"/>
          <a:stretch>
            <a:fillRect/>
          </a:stretch>
        </p:blipFill>
        <p:spPr>
          <a:xfrm>
            <a:off x="1879600" y="4321175"/>
            <a:ext cx="9408795" cy="1448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936348" y="4549797"/>
            <a:ext cx="228495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79026" y="4559325"/>
            <a:ext cx="285619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78827" y="4549797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02331" y="4549797"/>
            <a:ext cx="247537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06662" y="4549797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849340" y="4559325"/>
            <a:ext cx="285619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49141" y="4549797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82166" y="4549797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926827" y="5292967"/>
            <a:ext cx="238016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479026" y="5302495"/>
            <a:ext cx="285619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078827" y="5292967"/>
            <a:ext cx="228495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002331" y="5292967"/>
            <a:ext cx="247537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306662" y="5292967"/>
            <a:ext cx="247537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849340" y="5302495"/>
            <a:ext cx="285619" cy="21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449141" y="5292967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8382166" y="5292967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8782034" y="5254856"/>
            <a:ext cx="2104066" cy="352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