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3528695"/>
            <a:ext cx="529590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5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45090" y="4049163"/>
            <a:ext cx="228495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97157" y="4049163"/>
            <a:ext cx="161851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11140" y="4039630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05223" y="4039630"/>
            <a:ext cx="24753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38247" y="4039630"/>
            <a:ext cx="25705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71272" y="4049163"/>
            <a:ext cx="238016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64132" y="4868977"/>
            <a:ext cx="161851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178115" y="4868977"/>
            <a:ext cx="228495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11140" y="4868977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05223" y="4868977"/>
            <a:ext cx="257058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547768" y="4868977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471272" y="4868977"/>
            <a:ext cx="238016" cy="257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64066" y="2514304"/>
            <a:ext cx="8254413" cy="714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1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424991" y="2583810"/>
            <a:ext cx="1304330" cy="26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33983" y="2583810"/>
            <a:ext cx="1332892" cy="26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62016" y="2583810"/>
            <a:ext cx="1342414" cy="26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24793" y="3232819"/>
            <a:ext cx="247537" cy="26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814677" y="2887757"/>
            <a:ext cx="161852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28793" y="2887757"/>
            <a:ext cx="285619" cy="228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28595" y="2878218"/>
            <a:ext cx="238016" cy="26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61619" y="2887757"/>
            <a:ext cx="228495" cy="257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