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9" r:id="rId4"/>
    <p:sldId id="258" r:id="rId5"/>
    <p:sldId id="262" r:id="rId6"/>
    <p:sldId id="261" r:id="rId7"/>
    <p:sldId id="260" r:id="rId8"/>
    <p:sldId id="257" r:id="rId9"/>
  </p:sldIdLst>
  <p:sldSz cx="12192000" cy="6858000"/>
  <p:notesSz cx="6858000" cy="9144000"/>
  <p:custDataLst>
    <p:tags r:id="rId1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19" d="100"/>
          <a:sy n="119" d="100"/>
        </p:scale>
        <p:origin x="258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gs" Target="tags/tag4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9.png"/><Relationship Id="rId3" Type="http://schemas.openxmlformats.org/officeDocument/2006/relationships/tags" Target="../tags/tag3.xml"/><Relationship Id="rId2" Type="http://schemas.openxmlformats.org/officeDocument/2006/relationships/image" Target="../media/image8.png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63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57605" y="1374775"/>
            <a:ext cx="9877425" cy="17049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2995" y="3563620"/>
            <a:ext cx="4905375" cy="96202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52416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3768396" y="2866437"/>
            <a:ext cx="228495" cy="2763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5586842" y="2866437"/>
            <a:ext cx="257057" cy="2763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6519867" y="2866437"/>
            <a:ext cx="238016" cy="2763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8357355" y="2866437"/>
            <a:ext cx="247537" cy="2763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10204363" y="2866437"/>
            <a:ext cx="247537" cy="2763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5263140" y="3762274"/>
            <a:ext cx="238016" cy="2668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8071735" y="3628852"/>
            <a:ext cx="618842" cy="5527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5072727" y="4505629"/>
            <a:ext cx="257057" cy="2668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6538909" y="4505629"/>
            <a:ext cx="238015" cy="2668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/>
        </p:nvSpPr>
        <p:spPr bwMode="white">
          <a:xfrm>
            <a:off x="3530380" y="5172741"/>
            <a:ext cx="238016" cy="2668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/>
          <p:cNvSpPr/>
          <p:nvPr/>
        </p:nvSpPr>
        <p:spPr bwMode="white">
          <a:xfrm>
            <a:off x="9357024" y="5172741"/>
            <a:ext cx="228496" cy="25731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41485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283504" y="1704957"/>
            <a:ext cx="380826" cy="2670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3882390" y="1762125"/>
            <a:ext cx="266700" cy="2101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6548429" y="1704957"/>
            <a:ext cx="390347" cy="2670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9633123" y="1704957"/>
            <a:ext cx="380826" cy="2670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1083570" y="2525286"/>
            <a:ext cx="247537" cy="2670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4358677" y="2525286"/>
            <a:ext cx="238016" cy="2670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6900694" y="2525286"/>
            <a:ext cx="228496" cy="2670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7852760" y="2525286"/>
            <a:ext cx="161852" cy="2670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9252297" y="2525286"/>
            <a:ext cx="247537" cy="2670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/>
        </p:nvSpPr>
        <p:spPr bwMode="white">
          <a:xfrm>
            <a:off x="10737520" y="2525286"/>
            <a:ext cx="238015" cy="2670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/>
          <p:cNvSpPr/>
          <p:nvPr/>
        </p:nvSpPr>
        <p:spPr bwMode="white">
          <a:xfrm>
            <a:off x="4501487" y="3231150"/>
            <a:ext cx="3646413" cy="3624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bldLvl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0195" y="506730"/>
            <a:ext cx="10892155" cy="2565400"/>
          </a:xfrm>
          <a:prstGeom prst="rect">
            <a:avLst/>
          </a:prstGeom>
        </p:spPr>
      </p:pic>
      <p:sp useBgFill="1">
        <p:nvSpPr>
          <p:cNvPr id="5" name="矩形 4"/>
          <p:cNvSpPr/>
          <p:nvPr/>
        </p:nvSpPr>
        <p:spPr bwMode="white">
          <a:xfrm>
            <a:off x="2854325" y="1694180"/>
            <a:ext cx="280670" cy="3067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3321050" y="1694180"/>
            <a:ext cx="304165" cy="3067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3796665" y="1703705"/>
            <a:ext cx="327660" cy="2965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4291965" y="1703705"/>
            <a:ext cx="292735" cy="3067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4768215" y="1703705"/>
            <a:ext cx="304165" cy="3067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8176260" y="1703705"/>
            <a:ext cx="280670" cy="3067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8652510" y="1703705"/>
            <a:ext cx="304165" cy="3067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9128760" y="1713230"/>
            <a:ext cx="316230" cy="2965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9613900" y="1713230"/>
            <a:ext cx="292735" cy="3067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10090150" y="1713230"/>
            <a:ext cx="304165" cy="3067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/>
        </p:nvSpPr>
        <p:spPr bwMode="white">
          <a:xfrm>
            <a:off x="10585450" y="1713230"/>
            <a:ext cx="292735" cy="2965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/>
          <p:cNvSpPr/>
          <p:nvPr/>
        </p:nvSpPr>
        <p:spPr bwMode="white">
          <a:xfrm>
            <a:off x="2854325" y="2142490"/>
            <a:ext cx="292735" cy="3067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/>
          <p:cNvSpPr/>
          <p:nvPr/>
        </p:nvSpPr>
        <p:spPr bwMode="white">
          <a:xfrm>
            <a:off x="3321050" y="2142490"/>
            <a:ext cx="316230" cy="2965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/>
          <p:cNvSpPr/>
          <p:nvPr/>
        </p:nvSpPr>
        <p:spPr bwMode="white">
          <a:xfrm>
            <a:off x="3806190" y="2132965"/>
            <a:ext cx="304165" cy="3175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9" name="矩形 18"/>
          <p:cNvSpPr/>
          <p:nvPr/>
        </p:nvSpPr>
        <p:spPr bwMode="white">
          <a:xfrm>
            <a:off x="4291965" y="2142490"/>
            <a:ext cx="280670" cy="2965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0" name="矩形 19"/>
          <p:cNvSpPr/>
          <p:nvPr/>
        </p:nvSpPr>
        <p:spPr bwMode="white">
          <a:xfrm>
            <a:off x="4796790" y="2142490"/>
            <a:ext cx="210820" cy="2965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1" name="矩形 20"/>
          <p:cNvSpPr/>
          <p:nvPr/>
        </p:nvSpPr>
        <p:spPr bwMode="white">
          <a:xfrm>
            <a:off x="8176260" y="2142490"/>
            <a:ext cx="304165" cy="3175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2" name="矩形 21"/>
          <p:cNvSpPr/>
          <p:nvPr/>
        </p:nvSpPr>
        <p:spPr bwMode="white">
          <a:xfrm>
            <a:off x="8652510" y="2152015"/>
            <a:ext cx="304165" cy="3067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3" name="矩形 22"/>
          <p:cNvSpPr/>
          <p:nvPr/>
        </p:nvSpPr>
        <p:spPr bwMode="white">
          <a:xfrm>
            <a:off x="9128760" y="2152015"/>
            <a:ext cx="316230" cy="2965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4" name="矩形 23"/>
          <p:cNvSpPr/>
          <p:nvPr/>
        </p:nvSpPr>
        <p:spPr bwMode="white">
          <a:xfrm>
            <a:off x="9604375" y="2152015"/>
            <a:ext cx="304165" cy="3067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5" name="矩形 24"/>
          <p:cNvSpPr/>
          <p:nvPr/>
        </p:nvSpPr>
        <p:spPr bwMode="white">
          <a:xfrm>
            <a:off x="10090150" y="2152015"/>
            <a:ext cx="292735" cy="2965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6" name="矩形 25"/>
          <p:cNvSpPr/>
          <p:nvPr/>
        </p:nvSpPr>
        <p:spPr bwMode="white">
          <a:xfrm>
            <a:off x="10614025" y="2152015"/>
            <a:ext cx="210820" cy="2965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  <p:bldP spid="14" grpId="0" bldLvl="0" animBg="1"/>
      <p:bldP spid="15" grpId="0" bldLvl="0" animBg="1"/>
      <p:bldP spid="16" grpId="0" bldLvl="0" animBg="1"/>
      <p:bldP spid="17" grpId="0" bldLvl="0" animBg="1"/>
      <p:bldP spid="18" grpId="0" bldLvl="0" animBg="1"/>
      <p:bldP spid="19" grpId="0" bldLvl="0" animBg="1"/>
      <p:bldP spid="20" grpId="0" bldLvl="0" animBg="1"/>
      <p:bldP spid="21" grpId="0" bldLvl="0" animBg="1"/>
      <p:bldP spid="22" grpId="0" bldLvl="0" animBg="1"/>
      <p:bldP spid="23" grpId="0" bldLvl="0" animBg="1"/>
      <p:bldP spid="24" grpId="0" bldLvl="0" animBg="1"/>
      <p:bldP spid="25" grpId="0" bldLvl="0" animBg="1"/>
      <p:bldP spid="26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09371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/>
          <p:cNvSpPr/>
          <p:nvPr/>
        </p:nvSpPr>
        <p:spPr bwMode="white">
          <a:xfrm>
            <a:off x="3254280" y="2554765"/>
            <a:ext cx="247537" cy="26718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3254280" y="3251364"/>
            <a:ext cx="247537" cy="25764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3625586" y="3938421"/>
            <a:ext cx="228495" cy="26718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540" y="0"/>
            <a:ext cx="12189460" cy="6832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4594860" y="3961765"/>
            <a:ext cx="2538730" cy="195072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UNIT_PLACING_PICTURE_USER_VIEWPORT" val="{&quot;height&quot;:9852,&quot;width&quot;:11112}"/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COMMONDATA" val="eyJoZGlkIjoiM2VjNDQ0NWZiZTVmYTE2MzFlMjYzYTVlOGE4MGMyNmMifQ=="/>
  <p:tag name="commondata" val="eyJoZGlkIjoiODE0ODIzMGIxZWRmMGUzOGQwNTVjMDI3NmZmZmZiZDcifQ==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4" baseType="lpstr">
      <vt:lpstr>Arial</vt:lpstr>
      <vt:lpstr>宋体</vt:lpstr>
      <vt:lpstr>Wingdings</vt:lpstr>
      <vt:lpstr>微软雅黑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RYBMiss程程</cp:lastModifiedBy>
  <cp:revision>5</cp:revision>
  <dcterms:created xsi:type="dcterms:W3CDTF">2023-07-03T01:47:00Z</dcterms:created>
  <dcterms:modified xsi:type="dcterms:W3CDTF">2024-08-13T06:16:23Z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01DCC7CAD5454ABAB5D1B07AD2ED20C0_12</vt:lpwstr>
  </property>
  <property fmtid="{D5CDD505-2E9C-101B-9397-08002B2CF9AE}" pid="3" name="KSOProductBuildVer">
    <vt:lpwstr>2052-12.1.0.16929</vt:lpwstr>
  </property>
</Properties>
</file>