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6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46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tags" Target="../tags/tag3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7605" y="1374775"/>
            <a:ext cx="9877425" cy="1704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430" y="3429000"/>
            <a:ext cx="6581775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95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8671537" y="2617182"/>
            <a:ext cx="618842" cy="552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895205" y="2436495"/>
            <a:ext cx="437515" cy="904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442380" y="2750518"/>
            <a:ext cx="390346" cy="276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988040" y="2446020"/>
            <a:ext cx="444500" cy="866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702082" y="3245765"/>
            <a:ext cx="209454" cy="447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425652" y="3274337"/>
            <a:ext cx="218975" cy="361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320595" y="3255289"/>
            <a:ext cx="352264" cy="238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016595" y="3407673"/>
            <a:ext cx="104727" cy="361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663338" y="3950539"/>
            <a:ext cx="352264" cy="114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938446" y="3817204"/>
            <a:ext cx="618842" cy="552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895205" y="3674110"/>
            <a:ext cx="437515" cy="866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988040" y="3645535"/>
            <a:ext cx="445135" cy="904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10446825" y="3969083"/>
            <a:ext cx="390346" cy="276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ldLvl="0" animBg="1"/>
      <p:bldP spid="8" grpId="0" animBg="1"/>
      <p:bldP spid="9" grpId="0" bldLvl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bldLvl="0" animBg="1"/>
      <p:bldP spid="17" grpId="0" bldLvl="0" animBg="1"/>
      <p:bldP spid="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24"/>
          <a:stretch>
            <a:fillRect/>
          </a:stretch>
        </p:blipFill>
        <p:spPr>
          <a:xfrm>
            <a:off x="360045" y="2348865"/>
            <a:ext cx="11520170" cy="2035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892495" y="2629330"/>
            <a:ext cx="238016" cy="266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263471" y="3249106"/>
            <a:ext cx="409388" cy="343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072727" y="3945161"/>
            <a:ext cx="238016" cy="257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919074" y="3945161"/>
            <a:ext cx="161852" cy="257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" y="567055"/>
            <a:ext cx="11172825" cy="193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7185" y="542290"/>
            <a:ext cx="11065510" cy="2865120"/>
          </a:xfrm>
          <a:prstGeom prst="rect">
            <a:avLst/>
          </a:prstGeom>
        </p:spPr>
      </p:pic>
      <p:sp useBgFill="1">
        <p:nvSpPr>
          <p:cNvPr id="5" name="矩形 4"/>
          <p:cNvSpPr/>
          <p:nvPr/>
        </p:nvSpPr>
        <p:spPr bwMode="white">
          <a:xfrm>
            <a:off x="6240145" y="2620010"/>
            <a:ext cx="748030" cy="765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940925" y="2620010"/>
            <a:ext cx="1183005" cy="745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595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7395768" y="1771954"/>
            <a:ext cx="247537" cy="267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826181" y="2735518"/>
            <a:ext cx="238016" cy="267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5</cp:revision>
  <dcterms:created xsi:type="dcterms:W3CDTF">2023-07-03T01:47:00Z</dcterms:created>
  <dcterms:modified xsi:type="dcterms:W3CDTF">2024-08-13T06:14:16Z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2052-12.1.0.16929</vt:lpwstr>
  </property>
</Properties>
</file>