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7605" y="1374775"/>
            <a:ext cx="9877425" cy="1704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170" y="3502660"/>
            <a:ext cx="6677025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" y="559435"/>
            <a:ext cx="11356340" cy="4518660"/>
          </a:xfrm>
          <a:prstGeom prst="rect">
            <a:avLst/>
          </a:prstGeom>
        </p:spPr>
      </p:pic>
      <p:sp useBgFill="1">
        <p:nvSpPr>
          <p:cNvPr id="13" name="矩形 12"/>
          <p:cNvSpPr/>
          <p:nvPr/>
        </p:nvSpPr>
        <p:spPr bwMode="white">
          <a:xfrm>
            <a:off x="2022475" y="4083050"/>
            <a:ext cx="444500" cy="91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768850" y="4083050"/>
            <a:ext cx="444500" cy="91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505700" y="4083050"/>
            <a:ext cx="444500" cy="91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252075" y="4083050"/>
            <a:ext cx="444500" cy="91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0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35438" y="1656940"/>
            <a:ext cx="1608991" cy="314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81057" y="1647404"/>
            <a:ext cx="2027900" cy="333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54214" y="2391237"/>
            <a:ext cx="1209123" cy="295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09355" y="2381701"/>
            <a:ext cx="1589950" cy="314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0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/>
          <p:cNvSpPr/>
          <p:nvPr/>
        </p:nvSpPr>
        <p:spPr bwMode="white">
          <a:xfrm>
            <a:off x="9423669" y="579332"/>
            <a:ext cx="247537" cy="276550"/>
          </a:xfrm>
          <a:prstGeom prst="rect">
            <a:avLst/>
          </a:prstGeom>
          <a:solidFill>
            <a:srgbClr val="EEF9F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85454" y="989390"/>
            <a:ext cx="247537" cy="27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44363" y="1456664"/>
            <a:ext cx="238016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75933" y="1389910"/>
            <a:ext cx="247537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82247" y="2086054"/>
            <a:ext cx="238016" cy="257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891173" y="2086054"/>
            <a:ext cx="238016" cy="257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85454" y="2171880"/>
            <a:ext cx="247537" cy="27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75933" y="2562865"/>
            <a:ext cx="257057" cy="26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775933" y="2953849"/>
            <a:ext cx="247537" cy="27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939438" y="3382979"/>
            <a:ext cx="352264" cy="333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40" y="780415"/>
            <a:ext cx="11671300" cy="3443605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6713855" y="3395345"/>
            <a:ext cx="446405" cy="455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95385" y="3429000"/>
            <a:ext cx="337185" cy="422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2024-08-13T03:55:15Z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