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60" y="1661160"/>
            <a:ext cx="68008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95" y="3561080"/>
            <a:ext cx="795337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34975" y="2522510"/>
            <a:ext cx="390347" cy="34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30975" y="3189364"/>
            <a:ext cx="399867" cy="32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34975" y="3846691"/>
            <a:ext cx="390347" cy="33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21454" y="4513545"/>
            <a:ext cx="409388" cy="323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5" y="4980260"/>
            <a:ext cx="11520000" cy="12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4286578" y="5170748"/>
            <a:ext cx="399867" cy="32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66148" y="5170748"/>
            <a:ext cx="409388" cy="33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96099" y="5827932"/>
            <a:ext cx="390347" cy="342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66148" y="5837456"/>
            <a:ext cx="399867" cy="323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0" y="4003630"/>
            <a:ext cx="11520000" cy="134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75452" y="4204004"/>
            <a:ext cx="742611" cy="333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93237" y="4194462"/>
            <a:ext cx="761652" cy="343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75452" y="4871919"/>
            <a:ext cx="761652" cy="324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93237" y="4862377"/>
            <a:ext cx="761652" cy="333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614082" y="2722470"/>
            <a:ext cx="371305" cy="342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04363" y="2741522"/>
            <a:ext cx="371305" cy="304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14082" y="3322614"/>
            <a:ext cx="371305" cy="31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47041" y="3303562"/>
            <a:ext cx="418909" cy="361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85322" y="3922757"/>
            <a:ext cx="409388" cy="31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62413" y="4113279"/>
            <a:ext cx="161851" cy="25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807140" y="4761053"/>
            <a:ext cx="228495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530049" y="4761053"/>
            <a:ext cx="238016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348495" y="4761053"/>
            <a:ext cx="238016" cy="26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