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60" y="1661160"/>
            <a:ext cx="6800850" cy="1371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3686810"/>
            <a:ext cx="63627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8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216198" y="2504824"/>
            <a:ext cx="399867" cy="324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14876" y="2485759"/>
            <a:ext cx="390347" cy="343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863933" y="3229298"/>
            <a:ext cx="390347" cy="333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663008" y="3229298"/>
            <a:ext cx="409388" cy="333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081256" y="1274285"/>
            <a:ext cx="618842" cy="552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04826" y="2026666"/>
            <a:ext cx="618842" cy="552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40099" y="2798095"/>
            <a:ext cx="618842" cy="552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81322" y="2798095"/>
            <a:ext cx="618842" cy="552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9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901685" y="1399012"/>
            <a:ext cx="409388" cy="324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30975" y="1980478"/>
            <a:ext cx="390347" cy="324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11206" y="2561944"/>
            <a:ext cx="390347" cy="324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995795" y="2446020"/>
            <a:ext cx="400050" cy="581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901685" y="3133877"/>
            <a:ext cx="409388" cy="333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995900" y="3143409"/>
            <a:ext cx="399867" cy="324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640" y="676910"/>
            <a:ext cx="3478530" cy="176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bldLvl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135" y="479425"/>
            <a:ext cx="11358245" cy="4884420"/>
          </a:xfrm>
          <a:prstGeom prst="rect">
            <a:avLst/>
          </a:prstGeom>
        </p:spPr>
      </p:pic>
      <p:sp useBgFill="1">
        <p:nvSpPr>
          <p:cNvPr id="7" name="矩形 6"/>
          <p:cNvSpPr/>
          <p:nvPr/>
        </p:nvSpPr>
        <p:spPr bwMode="white">
          <a:xfrm>
            <a:off x="5967095" y="3651250"/>
            <a:ext cx="770890" cy="401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11975" y="3641725"/>
            <a:ext cx="780415" cy="41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25390" y="4225290"/>
            <a:ext cx="732790" cy="37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40550" y="4225290"/>
            <a:ext cx="751840" cy="37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6</cp:revision>
  <dcterms:created xsi:type="dcterms:W3CDTF">2023-07-03T01:47:00Z</dcterms:created>
  <dcterms:modified xsi:type="dcterms:W3CDTF">2024-08-14T01:12:58Z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