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" y="1261110"/>
            <a:ext cx="11201400" cy="2028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855" y="3429000"/>
            <a:ext cx="5915025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2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73851" y="4342628"/>
            <a:ext cx="161851" cy="25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578314" y="4333100"/>
            <a:ext cx="23801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25256" y="4333100"/>
            <a:ext cx="23801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58280" y="4333100"/>
            <a:ext cx="23801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519867" y="4342628"/>
            <a:ext cx="161852" cy="25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95305" y="4342628"/>
            <a:ext cx="238016" cy="25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28330" y="4333100"/>
            <a:ext cx="23801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661355" y="4333100"/>
            <a:ext cx="238015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919210" y="1405255"/>
            <a:ext cx="2623820" cy="770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863933" y="2545944"/>
            <a:ext cx="228495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779770" y="2486025"/>
            <a:ext cx="235585" cy="32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757884" y="2545944"/>
            <a:ext cx="238015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677910" y="2464435"/>
            <a:ext cx="317500" cy="39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80727" y="2545944"/>
            <a:ext cx="257057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622915" y="2486025"/>
            <a:ext cx="191135" cy="32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804826" y="3280956"/>
            <a:ext cx="2199272" cy="343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animBg="1"/>
      <p:bldP spid="10" grpId="0" bldLvl="0" animBg="1"/>
      <p:bldP spid="11" grpId="0" animBg="1"/>
      <p:bldP spid="12" grpId="0" bldLvl="0" animBg="1"/>
      <p:bldP spid="13" grpId="0" animBg="1"/>
      <p:bldP spid="14" grpId="0" bldLvl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73785" y="2886209"/>
            <a:ext cx="399867" cy="26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58640" y="2933700"/>
            <a:ext cx="333375" cy="200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14820" y="2933700"/>
            <a:ext cx="333375" cy="200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85454" y="2886209"/>
            <a:ext cx="390347" cy="26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873785" y="3810897"/>
            <a:ext cx="390347" cy="276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30115" y="3820430"/>
            <a:ext cx="399867" cy="26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814820" y="3887470"/>
            <a:ext cx="333375" cy="116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813925" y="3887470"/>
            <a:ext cx="333375" cy="116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animBg="1"/>
      <p:bldP spid="9" grpId="0" animBg="1"/>
      <p:bldP spid="10" grpId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45" y="462915"/>
            <a:ext cx="11351895" cy="3606800"/>
          </a:xfrm>
          <a:prstGeom prst="rect">
            <a:avLst/>
          </a:prstGeom>
        </p:spPr>
      </p:pic>
      <p:sp useBgFill="1">
        <p:nvSpPr>
          <p:cNvPr id="8" name="矩形 7"/>
          <p:cNvSpPr/>
          <p:nvPr/>
        </p:nvSpPr>
        <p:spPr bwMode="white">
          <a:xfrm>
            <a:off x="6458585" y="2933700"/>
            <a:ext cx="626745" cy="506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51240" y="2971800"/>
            <a:ext cx="482600" cy="440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2024-08-13T03:14:07Z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