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3" r:id="rId6"/>
    <p:sldId id="262" r:id="rId7"/>
    <p:sldId id="261" r:id="rId8"/>
    <p:sldId id="260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4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tags" Target="../tags/tag3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00" y="1261110"/>
            <a:ext cx="11201400" cy="20288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810" y="3634105"/>
            <a:ext cx="5953125" cy="1038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16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595702" y="2573767"/>
            <a:ext cx="228496" cy="257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405289" y="3318052"/>
            <a:ext cx="238016" cy="267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347834" y="3318052"/>
            <a:ext cx="228495" cy="257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642644" y="3318052"/>
            <a:ext cx="238016" cy="267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05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4215867" y="3350996"/>
            <a:ext cx="247537" cy="266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957487" y="3350996"/>
            <a:ext cx="238016" cy="266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900033" y="3350996"/>
            <a:ext cx="228495" cy="266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773920" y="3271520"/>
            <a:ext cx="287655" cy="346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69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511669" y="1484758"/>
            <a:ext cx="257057" cy="266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225415" y="1483995"/>
            <a:ext cx="296545" cy="327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224396" y="1484758"/>
            <a:ext cx="247537" cy="266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107680" y="1483995"/>
            <a:ext cx="317500" cy="267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261818" y="1484758"/>
            <a:ext cx="228495" cy="266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194842" y="1484758"/>
            <a:ext cx="238016" cy="266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1127867" y="1484758"/>
            <a:ext cx="247537" cy="266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815669" y="2304498"/>
            <a:ext cx="1018710" cy="305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482080" y="2304415"/>
            <a:ext cx="2084705" cy="304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262110" y="2284730"/>
            <a:ext cx="2084705" cy="364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7100628" y="2990791"/>
            <a:ext cx="3646413" cy="352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animBg="1"/>
      <p:bldP spid="8" grpId="0" bldLvl="0" animBg="1"/>
      <p:bldP spid="9" grpId="0" animBg="1"/>
      <p:bldP spid="10" grpId="0" animBg="1"/>
      <p:bldP spid="11" grpId="0" animBg="1"/>
      <p:bldP spid="12" grpId="0" animBg="1"/>
      <p:bldP spid="13" grpId="0" bldLvl="0" animBg="1"/>
      <p:bldP spid="15" grpId="0" bldLvl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34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120991" y="1591251"/>
            <a:ext cx="247537" cy="267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310743" y="1591251"/>
            <a:ext cx="238016" cy="267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490975" y="1591251"/>
            <a:ext cx="238016" cy="267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671206" y="1591251"/>
            <a:ext cx="247537" cy="257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120991" y="2497987"/>
            <a:ext cx="257057" cy="257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310743" y="2497987"/>
            <a:ext cx="247537" cy="257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490975" y="2497987"/>
            <a:ext cx="238016" cy="267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671206" y="2497987"/>
            <a:ext cx="238016" cy="257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41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8166942" y="2410161"/>
            <a:ext cx="390347" cy="2765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499834" y="2410161"/>
            <a:ext cx="390347" cy="2765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5</cp:revision>
  <dcterms:created xsi:type="dcterms:W3CDTF">2023-07-03T01:47:00Z</dcterms:created>
  <dcterms:modified xsi:type="dcterms:W3CDTF">2024-08-13T03:12:11Z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