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3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00" y="1261110"/>
            <a:ext cx="11201400" cy="20288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255" y="3488690"/>
            <a:ext cx="6705600" cy="1057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05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7414809" y="2741153"/>
            <a:ext cx="609321" cy="561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388475" y="2579370"/>
            <a:ext cx="444500" cy="885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520680" y="2579370"/>
            <a:ext cx="436245" cy="885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138380" y="4007927"/>
            <a:ext cx="618842" cy="5524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381490" y="3846195"/>
            <a:ext cx="422910" cy="885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909223" y="4150796"/>
            <a:ext cx="390347" cy="276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447655" y="3846195"/>
            <a:ext cx="486410" cy="876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9981613" y="2883971"/>
            <a:ext cx="390347" cy="276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ldLvl="0" animBg="1"/>
      <p:bldP spid="8" grpId="0" bldLvl="0" animBg="1"/>
      <p:bldP spid="9" grpId="0" animBg="1"/>
      <p:bldP spid="10" grpId="0" bldLvl="0" animBg="1"/>
      <p:bldP spid="11" grpId="0" animBg="1"/>
      <p:bldP spid="12" grpId="0" bldLvl="0" animBg="1"/>
      <p:bldP spid="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059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92860" y="1762760"/>
            <a:ext cx="381000" cy="266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006413" y="1762971"/>
            <a:ext cx="380826" cy="267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729322" y="1762971"/>
            <a:ext cx="390347" cy="267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452231" y="1762971"/>
            <a:ext cx="380826" cy="267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283504" y="2612389"/>
            <a:ext cx="390347" cy="276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006413" y="2612389"/>
            <a:ext cx="390347" cy="276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729322" y="2612389"/>
            <a:ext cx="380826" cy="276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452231" y="2612389"/>
            <a:ext cx="380826" cy="267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29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350148" y="3027243"/>
            <a:ext cx="2608661" cy="447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910214" y="3036769"/>
            <a:ext cx="3179900" cy="438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273652" y="3913149"/>
            <a:ext cx="228495" cy="266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768727" y="3922674"/>
            <a:ext cx="390347" cy="266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406611" y="3913149"/>
            <a:ext cx="247537" cy="266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824198" y="3922674"/>
            <a:ext cx="238015" cy="257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338185" y="3912870"/>
            <a:ext cx="342900" cy="180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966677" y="3922674"/>
            <a:ext cx="228495" cy="257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bldLvl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090" y="410210"/>
            <a:ext cx="11577320" cy="4170045"/>
          </a:xfrm>
          <a:prstGeom prst="rect">
            <a:avLst/>
          </a:prstGeom>
        </p:spPr>
      </p:pic>
      <p:sp useBgFill="1">
        <p:nvSpPr>
          <p:cNvPr id="7" name="矩形 6"/>
          <p:cNvSpPr/>
          <p:nvPr/>
        </p:nvSpPr>
        <p:spPr bwMode="white">
          <a:xfrm>
            <a:off x="3190875" y="3991610"/>
            <a:ext cx="408940" cy="480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201535" y="4093845"/>
            <a:ext cx="412750" cy="378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5</cp:revision>
  <dcterms:created xsi:type="dcterms:W3CDTF">2023-07-03T01:47:00Z</dcterms:created>
  <dcterms:modified xsi:type="dcterms:W3CDTF">2024-08-13T03:09:00Z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2052-12.1.0.16929</vt:lpwstr>
  </property>
</Properties>
</file>