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90" y="3522345"/>
            <a:ext cx="680085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16132" y="3482828"/>
            <a:ext cx="1228165" cy="704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3492349"/>
            <a:ext cx="552198" cy="69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0" y="2061165"/>
            <a:ext cx="11520000" cy="140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21102" y="2213869"/>
            <a:ext cx="228495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9135" y="2213869"/>
            <a:ext cx="24753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73367" y="2958303"/>
            <a:ext cx="238016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5796" y="2967847"/>
            <a:ext cx="238016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515620"/>
            <a:ext cx="11062335" cy="139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6"/>
          <a:stretch>
            <a:fillRect/>
          </a:stretch>
        </p:blipFill>
        <p:spPr>
          <a:xfrm>
            <a:off x="360045" y="3770630"/>
            <a:ext cx="11520170" cy="1551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1388" y="2598060"/>
            <a:ext cx="409388" cy="14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01553" y="3969468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5074" y="3969468"/>
            <a:ext cx="247537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19140" y="3969468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87702" y="4721837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57024" y="4721837"/>
            <a:ext cx="22849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" y="368300"/>
            <a:ext cx="11542395" cy="325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539239" y="3470873"/>
            <a:ext cx="22849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7074" y="3470873"/>
            <a:ext cx="161851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3470873"/>
            <a:ext cx="24753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2024-08-13T02:27:09Z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